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3" r:id="rId2"/>
    <p:sldMasterId id="2147483686" r:id="rId3"/>
  </p:sldMasterIdLst>
  <p:notesMasterIdLst>
    <p:notesMasterId r:id="rId9"/>
  </p:notesMasterIdLst>
  <p:sldIdLst>
    <p:sldId id="463" r:id="rId4"/>
    <p:sldId id="454" r:id="rId5"/>
    <p:sldId id="471" r:id="rId6"/>
    <p:sldId id="464" r:id="rId7"/>
    <p:sldId id="47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57"/>
    <a:srgbClr val="CBDBE9"/>
    <a:srgbClr val="D3D9E3"/>
    <a:srgbClr val="1BC377"/>
    <a:srgbClr val="00D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5" autoAdjust="0"/>
    <p:restoredTop sz="92793" autoAdjust="0"/>
  </p:normalViewPr>
  <p:slideViewPr>
    <p:cSldViewPr snapToGrid="0">
      <p:cViewPr>
        <p:scale>
          <a:sx n="113" d="100"/>
          <a:sy n="113" d="100"/>
        </p:scale>
        <p:origin x="-402" y="66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BCB81-E24C-4DE1-8367-B969D0E1F9C8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E115-C05E-4197-A890-E1C0F1CD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38E2-EE00-468D-A5E3-0C02703A6DB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8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4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89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109330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30000"/>
                  <a:lumOff val="70000"/>
                  <a:alpha val="11000"/>
                </a:schemeClr>
              </a:gs>
            </a:gsLst>
            <a:lin ang="30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74447" y="355611"/>
            <a:ext cx="382085" cy="382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697"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697"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8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8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EA81-5048-49AE-AC7A-D225C1A5B3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D89D-C9D2-4EDB-921D-131B323478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BE33-EFE7-41F5-AC74-358E8F8C00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A67-2F06-4E46-834F-D0BDCBDB1E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4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BE33-EFE7-41F5-AC74-358E8F8C00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A67-2F06-4E46-834F-D0BDCBDB1E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2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25124A-B953-4F65-A20D-579FBEFC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" y="2283350"/>
            <a:ext cx="12191366" cy="2442082"/>
          </a:xfrm>
          <a:prstGeom prst="rect">
            <a:avLst/>
          </a:prstGeom>
          <a:gradFill>
            <a:gsLst>
              <a:gs pos="99000">
                <a:schemeClr val="accent1">
                  <a:alpha val="50000"/>
                </a:schemeClr>
              </a:gs>
              <a:gs pos="0">
                <a:schemeClr val="accent1">
                  <a:lumMod val="100000"/>
                </a:schemeClr>
              </a:gs>
            </a:gsLst>
            <a:lin ang="0" scaled="0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799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D3093A-94FB-4EBB-A400-08292795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187" y="3150448"/>
            <a:ext cx="93282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0" hangingPunct="0">
              <a:defRPr sz="2800" b="1">
                <a:solidFill>
                  <a:prstClr val="white"/>
                </a:solidFill>
                <a:latin typeface="Calibri" panose="020F0502020204030204"/>
                <a:ea typeface="时尚中黑简体" panose="0101010401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4000" dirty="0" smtClean="0">
                <a:latin typeface="Calibri" panose="020F0502020204030204" pitchFamily="34" charset="0"/>
                <a:sym typeface="Calibri" panose="020F0502020204030204" pitchFamily="34" charset="0"/>
              </a:rPr>
              <a:t>Fever Detection Face Recognition Terminal</a:t>
            </a:r>
            <a:endParaRPr lang="zh-CN" altLang="en-US" sz="4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11414473" y="3220108"/>
            <a:ext cx="986488" cy="568566"/>
          </a:xfrm>
          <a:prstGeom prst="triangl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 flipH="1">
            <a:off x="-208327" y="3220108"/>
            <a:ext cx="986488" cy="568566"/>
          </a:xfrm>
          <a:prstGeom prst="triangl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Product overview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r="31389" b="13157"/>
          <a:stretch/>
        </p:blipFill>
        <p:spPr>
          <a:xfrm>
            <a:off x="136076" y="2049430"/>
            <a:ext cx="1809750" cy="27035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2" t="28996" r="45452" b="28938"/>
          <a:stretch/>
        </p:blipFill>
        <p:spPr>
          <a:xfrm rot="5400000">
            <a:off x="2154369" y="3635191"/>
            <a:ext cx="272135" cy="83774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6413931"/>
            <a:ext cx="6899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*Built-in bracket support wall-mounted installation. </a:t>
            </a:r>
            <a:r>
              <a:rPr lang="en-GB" altLang="zh-CN" sz="1100" dirty="0"/>
              <a:t>Floor-stand installation requires additional </a:t>
            </a:r>
            <a:r>
              <a:rPr lang="en-US" altLang="zh-CN" sz="1100" dirty="0"/>
              <a:t>EP-S31-W-NB</a:t>
            </a:r>
            <a:r>
              <a:rPr lang="en-GB" altLang="zh-CN" sz="1100" dirty="0"/>
              <a:t> bracket</a:t>
            </a:r>
            <a:r>
              <a:rPr lang="en-GB" altLang="zh-CN" sz="1100" dirty="0" smtClean="0"/>
              <a:t>.</a:t>
            </a:r>
            <a:endParaRPr lang="zh-CN" alt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673276" y="4753851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OET-213H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1751948" y="4753851"/>
            <a:ext cx="1021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OEP-BTS1-NB</a:t>
            </a:r>
            <a:endParaRPr lang="zh-CN" altLang="en-US" sz="1200" dirty="0"/>
          </a:p>
        </p:txBody>
      </p:sp>
      <p:pic>
        <p:nvPicPr>
          <p:cNvPr id="16" name="图片 15" descr="C:\Users\s06042\Desktop\门禁.png"/>
          <p:cNvPicPr/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5291" y="1412029"/>
            <a:ext cx="1464284" cy="4752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圆角矩形 16"/>
          <p:cNvSpPr/>
          <p:nvPr/>
        </p:nvSpPr>
        <p:spPr>
          <a:xfrm rot="1279410">
            <a:off x="3542272" y="3527808"/>
            <a:ext cx="1195060" cy="25440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 smtClean="0">
                <a:solidFill>
                  <a:prstClr val="white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Recommended</a:t>
            </a:r>
            <a:endParaRPr lang="zh-CN" altLang="en-US" sz="1050" b="1" dirty="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1514" y="4225521"/>
            <a:ext cx="1026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EP-S31-W-NB</a:t>
            </a:r>
            <a:endParaRPr lang="zh-CN" altLang="en-US" sz="1200" dirty="0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3" name="直接箭头连接符 22"/>
          <p:cNvCxnSpPr>
            <a:stCxn id="20" idx="1"/>
          </p:cNvCxnSpPr>
          <p:nvPr/>
        </p:nvCxnSpPr>
        <p:spPr>
          <a:xfrm flipH="1">
            <a:off x="4156518" y="4364021"/>
            <a:ext cx="454996" cy="22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218577" y="1891370"/>
            <a:ext cx="4831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kern="1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Fever detection + mask-missing detection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kern="1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Safety, non-contact temperature measurement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Temperature information binding with face pictures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High efficiency, 20-30 people/min.</a:t>
            </a:r>
            <a:endParaRPr lang="en-US" altLang="zh-CN" sz="1400" kern="100" dirty="0">
              <a:solidFill>
                <a:srgbClr val="FF0000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18577" y="1383539"/>
            <a:ext cx="11972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Highlights:</a:t>
            </a:r>
          </a:p>
        </p:txBody>
      </p:sp>
      <p:sp>
        <p:nvSpPr>
          <p:cNvPr id="34" name="矩形 33"/>
          <p:cNvSpPr/>
          <p:nvPr/>
        </p:nvSpPr>
        <p:spPr>
          <a:xfrm>
            <a:off x="7218577" y="4364021"/>
            <a:ext cx="4831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0.1℃ accuracy, 0.3</a:t>
            </a: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℃ deviation temp measurement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10,000 face capacity, 7-inch touch screen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Multiple </a:t>
            </a: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authentication mode</a:t>
            </a:r>
            <a:endParaRPr lang="en-US" altLang="zh-CN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Dual-lens anti-spoofing</a:t>
            </a:r>
          </a:p>
        </p:txBody>
      </p:sp>
      <p:sp>
        <p:nvSpPr>
          <p:cNvPr id="35" name="矩形 34"/>
          <p:cNvSpPr/>
          <p:nvPr/>
        </p:nvSpPr>
        <p:spPr>
          <a:xfrm>
            <a:off x="7218577" y="3856190"/>
            <a:ext cx="14655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Key Features: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4804907" y="3726759"/>
            <a:ext cx="30817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Solution overview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562100"/>
            <a:ext cx="2152650" cy="4686300"/>
          </a:xfrm>
          <a:prstGeom prst="rect">
            <a:avLst/>
          </a:prstGeom>
        </p:spPr>
      </p:pic>
      <p:pic>
        <p:nvPicPr>
          <p:cNvPr id="19" name="图片 18" descr="C:\Users\s06042\Desktop\门禁.png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3570" y="1496322"/>
            <a:ext cx="1464284" cy="4752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云形 21"/>
          <p:cNvSpPr/>
          <p:nvPr/>
        </p:nvSpPr>
        <p:spPr>
          <a:xfrm>
            <a:off x="5538624" y="3371736"/>
            <a:ext cx="1581373" cy="710048"/>
          </a:xfrm>
          <a:prstGeom prst="cloud">
            <a:avLst/>
          </a:prstGeom>
          <a:solidFill>
            <a:srgbClr val="4A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53625" y="3522613"/>
            <a:ext cx="912622" cy="382637"/>
          </a:xfrm>
          <a:prstGeom prst="rect">
            <a:avLst/>
          </a:prstGeom>
          <a:solidFill>
            <a:srgbClr val="4A62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LAN</a:t>
            </a: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25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093" y="1369208"/>
            <a:ext cx="1175426" cy="10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4804907" y="2420495"/>
            <a:ext cx="816314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Terminal</a:t>
            </a:r>
            <a:endParaRPr lang="zh-CN" altLang="en-US" sz="140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87856" y="2389573"/>
            <a:ext cx="23339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EZStation (up to 8 terminals)</a:t>
            </a:r>
            <a:endParaRPr lang="zh-CN" altLang="en-US" sz="140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22B1725D-116A-42A6-A5FD-1989B51354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586" y="2802587"/>
            <a:ext cx="1764455" cy="13480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7A3BB53E-CBAC-4EED-BA4D-A55520A32A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54" y="4603630"/>
            <a:ext cx="1769887" cy="117992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8241511" y="5508991"/>
            <a:ext cx="23371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Unicorn (up to 100 terminals)</a:t>
            </a:r>
            <a:endParaRPr lang="zh-CN" altLang="en-US" sz="140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16856" y="3872361"/>
            <a:ext cx="25919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VMS-B180-A (up to 25 terminals)</a:t>
            </a:r>
            <a:endParaRPr lang="zh-CN" altLang="en-US" sz="140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886700" y="2085975"/>
            <a:ext cx="0" cy="310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7886700" y="2085975"/>
            <a:ext cx="7667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886700" y="3639782"/>
            <a:ext cx="7667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7886700" y="5188880"/>
            <a:ext cx="7667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9183926" y="2905554"/>
            <a:ext cx="341761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or</a:t>
            </a:r>
            <a:endParaRPr lang="zh-CN" altLang="en-US" sz="140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183926" y="4353254"/>
            <a:ext cx="341761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or</a:t>
            </a:r>
            <a:endParaRPr lang="zh-CN" altLang="en-US" sz="140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3" name="弧形 52"/>
          <p:cNvSpPr/>
          <p:nvPr/>
        </p:nvSpPr>
        <p:spPr>
          <a:xfrm rot="10800000">
            <a:off x="4893030" y="4108087"/>
            <a:ext cx="2667000" cy="287692"/>
          </a:xfrm>
          <a:prstGeom prst="arc">
            <a:avLst>
              <a:gd name="adj1" fmla="val 10883332"/>
              <a:gd name="adj2" fmla="val 2151034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5259198" y="4051891"/>
            <a:ext cx="1965603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Face picture/ temperature/ time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6" name="弧形 55"/>
          <p:cNvSpPr/>
          <p:nvPr/>
        </p:nvSpPr>
        <p:spPr>
          <a:xfrm>
            <a:off x="4893030" y="2921479"/>
            <a:ext cx="2667000" cy="287692"/>
          </a:xfrm>
          <a:prstGeom prst="arc">
            <a:avLst>
              <a:gd name="adj1" fmla="val 10883332"/>
              <a:gd name="adj2" fmla="val 2151034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759337" y="2905554"/>
            <a:ext cx="965328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Face whitelist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72880" y="6410013"/>
            <a:ext cx="3844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*Only temp measurement mode do not request a face whitelist</a:t>
            </a:r>
            <a:r>
              <a:rPr lang="en-GB" altLang="zh-CN" sz="1100" dirty="0" smtClean="0"/>
              <a:t>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175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Typical application</a:t>
            </a:r>
          </a:p>
        </p:txBody>
      </p:sp>
      <p:sp>
        <p:nvSpPr>
          <p:cNvPr id="4" name="íṡľîḋê"/>
          <p:cNvSpPr/>
          <p:nvPr/>
        </p:nvSpPr>
        <p:spPr>
          <a:xfrm rot="10800000" flipV="1">
            <a:off x="6089650" y="3318690"/>
            <a:ext cx="1935764" cy="1935763"/>
          </a:xfrm>
          <a:prstGeom prst="teardrop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í$ľiďé"/>
          <p:cNvSpPr/>
          <p:nvPr/>
        </p:nvSpPr>
        <p:spPr>
          <a:xfrm rot="10800000" flipH="1" flipV="1">
            <a:off x="4153886" y="3318690"/>
            <a:ext cx="1935764" cy="1935763"/>
          </a:xfrm>
          <a:prstGeom prst="teardrop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íṩļíḑè"/>
          <p:cNvSpPr/>
          <p:nvPr/>
        </p:nvSpPr>
        <p:spPr bwMode="auto">
          <a:xfrm>
            <a:off x="4153886" y="1382928"/>
            <a:ext cx="1935764" cy="1935763"/>
          </a:xfrm>
          <a:custGeom>
            <a:avLst/>
            <a:gdLst>
              <a:gd name="T0" fmla="*/ 0 w 20320"/>
              <a:gd name="T1" fmla="*/ 10160 h 20320"/>
              <a:gd name="T2" fmla="*/ 10160 w 20320"/>
              <a:gd name="T3" fmla="*/ 20320 h 20320"/>
              <a:gd name="T4" fmla="*/ 20320 w 20320"/>
              <a:gd name="T5" fmla="*/ 20320 h 20320"/>
              <a:gd name="T6" fmla="*/ 20320 w 20320"/>
              <a:gd name="T7" fmla="*/ 10160 h 20320"/>
              <a:gd name="T8" fmla="*/ 10160 w 20320"/>
              <a:gd name="T9" fmla="*/ 0 h 20320"/>
              <a:gd name="T10" fmla="*/ 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0" y="10160"/>
                </a:moveTo>
                <a:cubicBezTo>
                  <a:pt x="0" y="15772"/>
                  <a:pt x="4549" y="20320"/>
                  <a:pt x="10160" y="20320"/>
                </a:cubicBezTo>
                <a:cubicBezTo>
                  <a:pt x="13547" y="20320"/>
                  <a:pt x="16934" y="20320"/>
                  <a:pt x="20320" y="20320"/>
                </a:cubicBezTo>
                <a:cubicBezTo>
                  <a:pt x="20320" y="16934"/>
                  <a:pt x="20320" y="13547"/>
                  <a:pt x="20320" y="10160"/>
                </a:cubicBezTo>
                <a:cubicBezTo>
                  <a:pt x="20320" y="4549"/>
                  <a:pt x="15772" y="0"/>
                  <a:pt x="10160" y="0"/>
                </a:cubicBezTo>
                <a:cubicBezTo>
                  <a:pt x="4549" y="0"/>
                  <a:pt x="0" y="4549"/>
                  <a:pt x="0" y="10160"/>
                </a:cubicBezTo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solidFill>
                <a:schemeClr val="l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íṩḷïḍê"/>
          <p:cNvSpPr/>
          <p:nvPr/>
        </p:nvSpPr>
        <p:spPr bwMode="auto">
          <a:xfrm>
            <a:off x="6089650" y="1383528"/>
            <a:ext cx="1935162" cy="1935162"/>
          </a:xfrm>
          <a:custGeom>
            <a:avLst/>
            <a:gdLst>
              <a:gd name="T0" fmla="*/ 20320 w 20320"/>
              <a:gd name="T1" fmla="*/ 10160 h 20320"/>
              <a:gd name="T2" fmla="*/ 10160 w 20320"/>
              <a:gd name="T3" fmla="*/ 20320 h 20320"/>
              <a:gd name="T4" fmla="*/ 0 w 20320"/>
              <a:gd name="T5" fmla="*/ 20320 h 20320"/>
              <a:gd name="T6" fmla="*/ 0 w 20320"/>
              <a:gd name="T7" fmla="*/ 10160 h 20320"/>
              <a:gd name="T8" fmla="*/ 10160 w 20320"/>
              <a:gd name="T9" fmla="*/ 0 h 20320"/>
              <a:gd name="T10" fmla="*/ 2032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20320" y="10160"/>
                </a:moveTo>
                <a:cubicBezTo>
                  <a:pt x="20320" y="15772"/>
                  <a:pt x="15772" y="20320"/>
                  <a:pt x="10160" y="20320"/>
                </a:cubicBezTo>
                <a:cubicBezTo>
                  <a:pt x="6774" y="20320"/>
                  <a:pt x="3387" y="20320"/>
                  <a:pt x="0" y="20320"/>
                </a:cubicBezTo>
                <a:cubicBezTo>
                  <a:pt x="0" y="16934"/>
                  <a:pt x="0" y="13547"/>
                  <a:pt x="0" y="10160"/>
                </a:cubicBezTo>
                <a:cubicBezTo>
                  <a:pt x="0" y="4549"/>
                  <a:pt x="4549" y="0"/>
                  <a:pt x="10160" y="0"/>
                </a:cubicBezTo>
                <a:cubicBezTo>
                  <a:pt x="15772" y="0"/>
                  <a:pt x="20320" y="4549"/>
                  <a:pt x="20320" y="10160"/>
                </a:cubicBezTo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solidFill>
                <a:schemeClr val="l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8" name="iś1ïḍê"/>
          <p:cNvGrpSpPr/>
          <p:nvPr/>
        </p:nvGrpSpPr>
        <p:grpSpPr>
          <a:xfrm>
            <a:off x="660401" y="1807165"/>
            <a:ext cx="2825184" cy="3023052"/>
            <a:chOff x="660401" y="2120675"/>
            <a:chExt cx="2825184" cy="3023052"/>
          </a:xfrm>
        </p:grpSpPr>
        <p:grpSp>
          <p:nvGrpSpPr>
            <p:cNvPr id="9" name="íṡḻídê"/>
            <p:cNvGrpSpPr/>
            <p:nvPr/>
          </p:nvGrpSpPr>
          <p:grpSpPr>
            <a:xfrm>
              <a:off x="660401" y="2120675"/>
              <a:ext cx="2825184" cy="1087289"/>
              <a:chOff x="8208730" y="2240023"/>
              <a:chExt cx="3310170" cy="1087289"/>
            </a:xfrm>
          </p:grpSpPr>
          <p:sp>
            <p:nvSpPr>
              <p:cNvPr id="13" name="iŝlíḑ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8208730" y="2240023"/>
                <a:ext cx="3310170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School</a:t>
                </a:r>
                <a:endPara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4" name="ïṧļîḍ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8208730" y="2657650"/>
                <a:ext cx="3310170" cy="66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endParaRPr lang="en-US" altLang="zh-CN" sz="11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0" name="íşlïḋè"/>
            <p:cNvGrpSpPr/>
            <p:nvPr/>
          </p:nvGrpSpPr>
          <p:grpSpPr>
            <a:xfrm>
              <a:off x="660401" y="4056438"/>
              <a:ext cx="2825184" cy="1087289"/>
              <a:chOff x="8208730" y="2240023"/>
              <a:chExt cx="3310170" cy="1087289"/>
            </a:xfrm>
          </p:grpSpPr>
          <p:sp>
            <p:nvSpPr>
              <p:cNvPr id="11" name="îṥḻîḋ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8208730" y="2240023"/>
                <a:ext cx="3310170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Community</a:t>
                </a:r>
                <a:endPara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2" name="islíd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8208730" y="2657650"/>
                <a:ext cx="3310170" cy="66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endParaRPr lang="en-US" altLang="zh-CN" sz="11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îSḷîḑe"/>
          <p:cNvGrpSpPr/>
          <p:nvPr/>
        </p:nvGrpSpPr>
        <p:grpSpPr>
          <a:xfrm>
            <a:off x="8693716" y="1807164"/>
            <a:ext cx="2825184" cy="1087289"/>
            <a:chOff x="8208730" y="2240023"/>
            <a:chExt cx="3310170" cy="1087289"/>
          </a:xfrm>
        </p:grpSpPr>
        <p:sp>
          <p:nvSpPr>
            <p:cNvPr id="16" name="íšḷ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  </a:ext>
              </a:extLst>
            </p:cNvPr>
            <p:cNvSpPr txBox="1"/>
            <p:nvPr/>
          </p:nvSpPr>
          <p:spPr>
            <a:xfrm>
              <a:off x="8208730" y="2240023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Enterprise</a:t>
              </a:r>
              <a:endPara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ïṣl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E07573-A8E5-42F7-B445-E2E8E3B47ABD}"/>
                </a:ext>
              </a:extLst>
            </p:cNvPr>
            <p:cNvSpPr/>
            <p:nvPr/>
          </p:nvSpPr>
          <p:spPr bwMode="auto">
            <a:xfrm>
              <a:off x="8208730" y="2657650"/>
              <a:ext cx="3310170" cy="66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sz="11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8" name="ïŝ1íḑê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</a:ext>
            </a:extLst>
          </p:cNvPr>
          <p:cNvSpPr txBox="1"/>
          <p:nvPr/>
        </p:nvSpPr>
        <p:spPr>
          <a:xfrm>
            <a:off x="8693716" y="3742927"/>
            <a:ext cx="2825184" cy="417624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Factory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" y="5328695"/>
            <a:ext cx="11620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By automatic face recognition and temperature measurement process, this solution could be applied in various scenarios, such as school, enterprise, community, </a:t>
            </a:r>
            <a:r>
              <a:rPr lang="en-US" altLang="zh-CN" sz="1400" dirty="0" smtClean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factory, helping you to recover </a:t>
            </a: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from the </a:t>
            </a:r>
            <a:r>
              <a:rPr lang="en-US" altLang="zh-CN" sz="1400" dirty="0" smtClean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epidemic.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This </a:t>
            </a:r>
            <a:r>
              <a:rPr lang="en-US" altLang="zh-CN" sz="1400" dirty="0" smtClean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product </a:t>
            </a: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is able to measure people’s body temp quickly. If someone temp is higher than threshold, a further, exact measurement is required. For example, </a:t>
            </a:r>
            <a:r>
              <a:rPr lang="en-US" altLang="zh-CN" sz="1400" dirty="0" smtClean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 mercurial thermometer.</a:t>
            </a:r>
            <a:endParaRPr lang="en-US" altLang="zh-CN" sz="1400" dirty="0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 rot="16200000">
            <a:off x="4222181" y="5417408"/>
            <a:ext cx="230292" cy="2240669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6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Typical application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33180"/>
            <a:ext cx="2038380" cy="27178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22" y="1633180"/>
            <a:ext cx="1709747" cy="27151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62" y="1633180"/>
            <a:ext cx="2654844" cy="27151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r="16592"/>
          <a:stretch/>
        </p:blipFill>
        <p:spPr>
          <a:xfrm>
            <a:off x="9815693" y="1633178"/>
            <a:ext cx="2343151" cy="2715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263"/>
          <a:stretch/>
        </p:blipFill>
        <p:spPr>
          <a:xfrm>
            <a:off x="6608299" y="1633179"/>
            <a:ext cx="3145301" cy="271518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6700" y="5553075"/>
            <a:ext cx="1174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These are some good application. Devices are deployed indoor, and temp measurement check-point is manned all the time. So if there is a person with abnormal temperature, he or she would </a:t>
            </a:r>
            <a:r>
              <a:rPr lang="en-US" altLang="zh-CN" dirty="0"/>
              <a:t>be further </a:t>
            </a:r>
            <a:r>
              <a:rPr lang="en-US" altLang="zh-CN" dirty="0" smtClean="0"/>
              <a:t>inspected.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64579" y="4467654"/>
            <a:ext cx="747320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Enterprise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00922" y="4467654"/>
            <a:ext cx="546945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School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5108" y="4467654"/>
            <a:ext cx="625492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Building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61228" y="4467654"/>
            <a:ext cx="1239442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Transportation hub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538267" y="4467654"/>
            <a:ext cx="898002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Kindergarten</a:t>
            </a:r>
            <a:endParaRPr lang="zh-CN" altLang="en-US" sz="1050" dirty="0">
              <a:solidFill>
                <a:prstClr val="black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2289C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6911</TotalTime>
  <Words>245</Words>
  <Application>Microsoft Office PowerPoint</Application>
  <PresentationFormat>Custom</PresentationFormat>
  <Paragraphs>43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1_Office 主题</vt:lpstr>
      <vt:lpstr>自定义设计方案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uniview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tanghaichao</dc:creator>
  <cp:lastModifiedBy>Ellipse</cp:lastModifiedBy>
  <cp:revision>873</cp:revision>
  <dcterms:created xsi:type="dcterms:W3CDTF">2020-02-10T05:30:39Z</dcterms:created>
  <dcterms:modified xsi:type="dcterms:W3CDTF">2020-04-22T22:32:21Z</dcterms:modified>
</cp:coreProperties>
</file>