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9"/>
  </p:notesMasterIdLst>
  <p:sldIdLst>
    <p:sldId id="328" r:id="rId2"/>
    <p:sldId id="334" r:id="rId3"/>
    <p:sldId id="338" r:id="rId4"/>
    <p:sldId id="339" r:id="rId5"/>
    <p:sldId id="340" r:id="rId6"/>
    <p:sldId id="357" r:id="rId7"/>
    <p:sldId id="337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8DC2"/>
    <a:srgbClr val="2289C2"/>
    <a:srgbClr val="33A8E7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主题样式 2 - 强调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53" autoAdjust="0"/>
    <p:restoredTop sz="89912" autoAdjust="0"/>
  </p:normalViewPr>
  <p:slideViewPr>
    <p:cSldViewPr snapToGrid="0">
      <p:cViewPr varScale="1">
        <p:scale>
          <a:sx n="105" d="100"/>
          <a:sy n="105" d="100"/>
        </p:scale>
        <p:origin x="-900" y="-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05DC85-343A-4616-BA40-7D7E1DCEA8D0}" type="datetimeFigureOut">
              <a:rPr lang="zh-CN" altLang="en-US" smtClean="0"/>
              <a:pPr/>
              <a:t>2020/4/28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2EA6F4-2279-4BD7-94D7-3B2F6CF66C3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5531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BE115-C05E-4197-A890-E1C0F1CD59E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3781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038E2-EE00-468D-A5E3-0C02703A6DBE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115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8F6B2-6935-435F-A4D8-B4589DF4346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6188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461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409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BE33-EFE7-41F5-AC74-358E8F8C0002}" type="datetimeFigureOut">
              <a:rPr lang="zh-CN" altLang="en-US" smtClean="0"/>
              <a:t>2020/4/28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CDA67-2F06-4E46-834F-D0BDCBDB1E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5504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133869" y="2828836"/>
            <a:ext cx="124597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UNV </a:t>
            </a:r>
            <a:r>
              <a:rPr lang="en-US" altLang="zh-CN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Heat-Tracker series </a:t>
            </a:r>
            <a:endParaRPr lang="en-US" altLang="zh-CN" sz="36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 algn="ctr"/>
            <a:r>
              <a:rPr lang="en-US" altLang="zh-CN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Body Temperature Measurement Solution </a:t>
            </a:r>
            <a:r>
              <a:rPr lang="en-US" altLang="zh-CN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&amp; </a:t>
            </a:r>
            <a:r>
              <a:rPr lang="en-US" altLang="zh-CN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Products</a:t>
            </a:r>
            <a:endParaRPr lang="zh-CN" altLang="en-US" sz="36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34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725124A-B953-4F65-A20D-579FBEFC65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" y="2245250"/>
            <a:ext cx="12191366" cy="2442082"/>
          </a:xfrm>
          <a:prstGeom prst="rect">
            <a:avLst/>
          </a:prstGeom>
          <a:gradFill>
            <a:gsLst>
              <a:gs pos="99000">
                <a:schemeClr val="accent1">
                  <a:alpha val="50000"/>
                </a:schemeClr>
              </a:gs>
              <a:gs pos="0">
                <a:schemeClr val="accent1">
                  <a:lumMod val="100000"/>
                </a:schemeClr>
              </a:gs>
            </a:gsLst>
            <a:lin ang="0" scaled="0"/>
          </a:gra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799">
              <a:solidFill>
                <a:prstClr val="black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0244" name="Rectangle 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376872D-0791-4F82-857C-DDC8E8C2D6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58" y="2245250"/>
            <a:ext cx="2513487" cy="2442082"/>
          </a:xfrm>
          <a:prstGeom prst="rect">
            <a:avLst/>
          </a:prstGeom>
          <a:gradFill>
            <a:gsLst>
              <a:gs pos="100000">
                <a:schemeClr val="tx1">
                  <a:lumMod val="75000"/>
                  <a:lumOff val="25000"/>
                  <a:alpha val="50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799">
              <a:solidFill>
                <a:prstClr val="black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0247" name="TextBox 2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BC491AD-69CB-4DFB-9BE3-EBC86FB77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8351" y="2576096"/>
            <a:ext cx="1742785" cy="1938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1995" b="1" dirty="0" smtClean="0">
                <a:solidFill>
                  <a:srgbClr val="FFFFFF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03</a:t>
            </a:r>
            <a:endParaRPr lang="zh-CN" altLang="en-US" sz="11995" b="1" dirty="0">
              <a:solidFill>
                <a:srgbClr val="FFFFFF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8" name="TextBox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1D3093A-94FB-4EBB-A400-082927954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5085" y="3204681"/>
            <a:ext cx="71476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eaLnBrk="0" hangingPunct="0">
              <a:defRPr sz="2800" b="1">
                <a:solidFill>
                  <a:prstClr val="white"/>
                </a:solidFill>
                <a:latin typeface="Calibri" panose="020F0502020204030204"/>
                <a:ea typeface="时尚中黑简体" panose="01010104010101010101" pitchFamily="2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 smtClean="0">
                <a:latin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zh-CN" dirty="0">
                <a:latin typeface="Calibri" panose="020F0502020204030204" pitchFamily="34" charset="0"/>
                <a:sym typeface="Calibri" panose="020F0502020204030204" pitchFamily="34" charset="0"/>
              </a:rPr>
              <a:t>Human Body Temperature Measurement </a:t>
            </a:r>
            <a:r>
              <a:rPr lang="en-US" altLang="zh-CN" dirty="0" smtClean="0">
                <a:latin typeface="Calibri" panose="020F0502020204030204" pitchFamily="34" charset="0"/>
                <a:sym typeface="Calibri" panose="020F0502020204030204" pitchFamily="34" charset="0"/>
              </a:rPr>
              <a:t>Gate</a:t>
            </a:r>
            <a:endParaRPr lang="en-US" altLang="zh-CN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59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46" r="32317"/>
          <a:stretch/>
        </p:blipFill>
        <p:spPr>
          <a:xfrm>
            <a:off x="6291203" y="1158382"/>
            <a:ext cx="2371692" cy="527334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32" r="33119"/>
          <a:stretch/>
        </p:blipFill>
        <p:spPr>
          <a:xfrm>
            <a:off x="2649476" y="1252278"/>
            <a:ext cx="2422228" cy="5179445"/>
          </a:xfrm>
          <a:prstGeom prst="rect">
            <a:avLst/>
          </a:prstGeom>
        </p:spPr>
      </p:pic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396708" y="340594"/>
            <a:ext cx="1052230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 dirty="0">
                <a:solidFill>
                  <a:srgbClr val="2E8DC2"/>
                </a:solidFill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Human Body Temperature Measurement </a:t>
            </a:r>
            <a:r>
              <a:rPr lang="en-US" altLang="zh-CN" sz="4000" b="1" dirty="0" smtClean="0">
                <a:solidFill>
                  <a:srgbClr val="2E8DC2"/>
                </a:solidFill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Gate</a:t>
            </a:r>
          </a:p>
          <a:p>
            <a:r>
              <a:rPr lang="en-US" altLang="zh-CN" sz="2000" b="1" dirty="0"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For  OPD-533TM</a:t>
            </a:r>
            <a:endParaRPr lang="en-US" altLang="zh-CN" sz="4000" b="1" dirty="0">
              <a:solidFill>
                <a:srgbClr val="2E8DC2"/>
              </a:solidFill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96708" y="1312270"/>
            <a:ext cx="1476367" cy="369332"/>
            <a:chOff x="4277938" y="1315493"/>
            <a:chExt cx="1476367" cy="369332"/>
          </a:xfrm>
        </p:grpSpPr>
        <p:sp>
          <p:nvSpPr>
            <p:cNvPr id="10" name="文本框 9"/>
            <p:cNvSpPr txBox="1"/>
            <p:nvPr/>
          </p:nvSpPr>
          <p:spPr>
            <a:xfrm>
              <a:off x="4445870" y="1315493"/>
              <a:ext cx="13084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latin typeface="Calibri" panose="020F0502020204030204" pitchFamily="34" charset="0"/>
                  <a:sym typeface="Calibri" panose="020F0502020204030204" pitchFamily="34" charset="0"/>
                </a:rPr>
                <a:t>Appearance</a:t>
              </a:r>
              <a:endParaRPr lang="zh-CN" altLang="en-US" dirty="0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4277938" y="1416193"/>
              <a:ext cx="167932" cy="167932"/>
              <a:chOff x="5143500" y="2425850"/>
              <a:chExt cx="222100" cy="222100"/>
            </a:xfrm>
          </p:grpSpPr>
          <p:sp>
            <p:nvSpPr>
              <p:cNvPr id="12" name="椭圆 11"/>
              <p:cNvSpPr/>
              <p:nvPr/>
            </p:nvSpPr>
            <p:spPr>
              <a:xfrm>
                <a:off x="5143500" y="2425850"/>
                <a:ext cx="222100" cy="222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5203674" y="2489004"/>
                <a:ext cx="101752" cy="1017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</p:grpSp>
      </p:grpSp>
      <p:sp>
        <p:nvSpPr>
          <p:cNvPr id="19" name="文本框 18"/>
          <p:cNvSpPr txBox="1"/>
          <p:nvPr/>
        </p:nvSpPr>
        <p:spPr>
          <a:xfrm>
            <a:off x="8941992" y="4750464"/>
            <a:ext cx="16013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 smtClean="0"/>
              <a:t>Temperature Measurement Terminal</a:t>
            </a:r>
            <a:endParaRPr lang="zh-CN" altLang="en-US" sz="1100" dirty="0"/>
          </a:p>
        </p:txBody>
      </p:sp>
      <p:cxnSp>
        <p:nvCxnSpPr>
          <p:cNvPr id="23" name="直接连接符 22"/>
          <p:cNvCxnSpPr>
            <a:stCxn id="20" idx="2"/>
          </p:cNvCxnSpPr>
          <p:nvPr/>
        </p:nvCxnSpPr>
        <p:spPr>
          <a:xfrm>
            <a:off x="10695732" y="2278996"/>
            <a:ext cx="0" cy="895926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V="1">
            <a:off x="3802220" y="2236932"/>
            <a:ext cx="0" cy="374858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32"/>
          <p:cNvSpPr txBox="1"/>
          <p:nvPr/>
        </p:nvSpPr>
        <p:spPr>
          <a:xfrm>
            <a:off x="3359055" y="2530505"/>
            <a:ext cx="87834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00" dirty="0">
                <a:solidFill>
                  <a:srgbClr val="33A8E7"/>
                </a:solidFill>
              </a:rPr>
              <a:t>LCD </a:t>
            </a:r>
            <a:r>
              <a:rPr lang="en-US" altLang="zh-CN" sz="1100" dirty="0" smtClean="0">
                <a:solidFill>
                  <a:srgbClr val="33A8E7"/>
                </a:solidFill>
              </a:rPr>
              <a:t>screen</a:t>
            </a:r>
          </a:p>
          <a:p>
            <a:pPr algn="ctr"/>
            <a:r>
              <a:rPr lang="en-US" altLang="zh-CN" sz="1100" dirty="0" smtClean="0"/>
              <a:t>Pass count</a:t>
            </a:r>
          </a:p>
          <a:p>
            <a:pPr algn="ctr"/>
            <a:r>
              <a:rPr lang="en-US" altLang="zh-CN" sz="1100" dirty="0" smtClean="0"/>
              <a:t>Alarm count</a:t>
            </a:r>
            <a:endParaRPr lang="zh-CN" altLang="en-US" sz="1100" dirty="0"/>
          </a:p>
        </p:txBody>
      </p:sp>
      <p:cxnSp>
        <p:nvCxnSpPr>
          <p:cNvPr id="36" name="直接连接符 35"/>
          <p:cNvCxnSpPr/>
          <p:nvPr/>
        </p:nvCxnSpPr>
        <p:spPr>
          <a:xfrm>
            <a:off x="3217097" y="3508203"/>
            <a:ext cx="1164257" cy="0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3820108" y="3508203"/>
            <a:ext cx="0" cy="186599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本框 39"/>
          <p:cNvSpPr txBox="1"/>
          <p:nvPr/>
        </p:nvSpPr>
        <p:spPr>
          <a:xfrm>
            <a:off x="3116793" y="3669277"/>
            <a:ext cx="14066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00" dirty="0" smtClean="0"/>
              <a:t>Metal Detector</a:t>
            </a:r>
            <a:endParaRPr lang="zh-CN" altLang="en-US" sz="1100" dirty="0"/>
          </a:p>
        </p:txBody>
      </p:sp>
      <p:cxnSp>
        <p:nvCxnSpPr>
          <p:cNvPr id="41" name="直接连接符 40"/>
          <p:cNvCxnSpPr/>
          <p:nvPr/>
        </p:nvCxnSpPr>
        <p:spPr>
          <a:xfrm>
            <a:off x="3217097" y="4968646"/>
            <a:ext cx="1164257" cy="0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3819352" y="4968646"/>
            <a:ext cx="0" cy="215776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本框 42"/>
          <p:cNvSpPr txBox="1"/>
          <p:nvPr/>
        </p:nvSpPr>
        <p:spPr>
          <a:xfrm>
            <a:off x="3116037" y="5132354"/>
            <a:ext cx="14066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00" dirty="0" smtClean="0"/>
              <a:t>Infrared Sensor</a:t>
            </a:r>
            <a:endParaRPr lang="zh-CN" altLang="en-US" sz="1100" dirty="0"/>
          </a:p>
        </p:txBody>
      </p:sp>
      <p:cxnSp>
        <p:nvCxnSpPr>
          <p:cNvPr id="46" name="直接连接符 45"/>
          <p:cNvCxnSpPr/>
          <p:nvPr/>
        </p:nvCxnSpPr>
        <p:spPr>
          <a:xfrm>
            <a:off x="7632958" y="1758546"/>
            <a:ext cx="0" cy="234929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框 46"/>
          <p:cNvSpPr txBox="1"/>
          <p:nvPr/>
        </p:nvSpPr>
        <p:spPr>
          <a:xfrm>
            <a:off x="7119038" y="1496936"/>
            <a:ext cx="10278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00" dirty="0">
                <a:solidFill>
                  <a:srgbClr val="33A8E7"/>
                </a:solidFill>
              </a:rPr>
              <a:t>Control unit</a:t>
            </a:r>
            <a:endParaRPr lang="zh-CN" altLang="en-US" sz="1100" dirty="0"/>
          </a:p>
        </p:txBody>
      </p:sp>
      <p:sp>
        <p:nvSpPr>
          <p:cNvPr id="49" name="文本框 48"/>
          <p:cNvSpPr txBox="1"/>
          <p:nvPr/>
        </p:nvSpPr>
        <p:spPr>
          <a:xfrm>
            <a:off x="3835059" y="1501982"/>
            <a:ext cx="10150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00" dirty="0">
                <a:solidFill>
                  <a:srgbClr val="33A8E7"/>
                </a:solidFill>
              </a:rPr>
              <a:t>Control </a:t>
            </a:r>
            <a:r>
              <a:rPr lang="en-US" altLang="zh-CN" sz="1100" dirty="0" smtClean="0">
                <a:solidFill>
                  <a:srgbClr val="33A8E7"/>
                </a:solidFill>
              </a:rPr>
              <a:t>panel</a:t>
            </a:r>
            <a:endParaRPr lang="en-US" altLang="zh-CN" sz="1100" dirty="0">
              <a:solidFill>
                <a:srgbClr val="33A8E7"/>
              </a:solidFill>
            </a:endParaRPr>
          </a:p>
        </p:txBody>
      </p:sp>
      <p:cxnSp>
        <p:nvCxnSpPr>
          <p:cNvPr id="50" name="直接连接符 49"/>
          <p:cNvCxnSpPr/>
          <p:nvPr/>
        </p:nvCxnSpPr>
        <p:spPr>
          <a:xfrm>
            <a:off x="4258355" y="1763592"/>
            <a:ext cx="0" cy="234929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图片 5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205" y="2460960"/>
            <a:ext cx="1601337" cy="19255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文本框 19"/>
          <p:cNvSpPr txBox="1"/>
          <p:nvPr/>
        </p:nvSpPr>
        <p:spPr>
          <a:xfrm>
            <a:off x="9950863" y="1848109"/>
            <a:ext cx="14897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 smtClean="0"/>
              <a:t>Temperature Measurement Module</a:t>
            </a:r>
            <a:endParaRPr lang="zh-CN" altLang="en-US" sz="1100" dirty="0"/>
          </a:p>
        </p:txBody>
      </p:sp>
      <p:cxnSp>
        <p:nvCxnSpPr>
          <p:cNvPr id="18" name="直接连接符 17"/>
          <p:cNvCxnSpPr/>
          <p:nvPr/>
        </p:nvCxnSpPr>
        <p:spPr>
          <a:xfrm>
            <a:off x="10166694" y="3174922"/>
            <a:ext cx="507385" cy="0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9742661" y="4204145"/>
            <a:ext cx="0" cy="617268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170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74" y="2058238"/>
            <a:ext cx="1578616" cy="3787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977" y="2029845"/>
            <a:ext cx="1585106" cy="3815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396708" y="340594"/>
            <a:ext cx="10522305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 dirty="0">
                <a:solidFill>
                  <a:srgbClr val="2E8DC2"/>
                </a:solidFill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Human Body Temperature Measurement </a:t>
            </a:r>
            <a:r>
              <a:rPr lang="en-US" altLang="zh-CN" sz="4000" b="1" dirty="0" smtClean="0">
                <a:solidFill>
                  <a:srgbClr val="2E8DC2"/>
                </a:solidFill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Gate</a:t>
            </a:r>
          </a:p>
          <a:p>
            <a:r>
              <a:rPr lang="en-US" altLang="zh-CN" sz="2000" b="1" dirty="0"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For  OPD-533TM</a:t>
            </a:r>
            <a:endParaRPr lang="en-US" altLang="zh-CN" sz="2000" b="1" dirty="0">
              <a:solidFill>
                <a:srgbClr val="2E8DC2"/>
              </a:solidFill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en-US" altLang="zh-CN" sz="4000" b="1" dirty="0">
              <a:solidFill>
                <a:srgbClr val="2E8DC2"/>
              </a:solidFill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01771" y="5900434"/>
            <a:ext cx="23628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srgbClr val="2289C2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18 Metal Detection Zones</a:t>
            </a:r>
            <a:endParaRPr lang="zh-CN" altLang="en-US" sz="1600" b="1" dirty="0">
              <a:solidFill>
                <a:srgbClr val="2289C2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511958" y="5900434"/>
            <a:ext cx="25831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srgbClr val="2289C2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Metal Detection Alarm Light</a:t>
            </a:r>
            <a:endParaRPr lang="zh-CN" altLang="en-US" sz="1600" b="1" dirty="0">
              <a:solidFill>
                <a:srgbClr val="2289C2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319983" y="2243849"/>
            <a:ext cx="543375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Both the left and right panels have 6 sets of pinpoint LEDs for 18 detection zones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as 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shown in the 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figur</a:t>
            </a: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US" altLang="zh-CN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altLang="zh-CN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detection zone LED is either on or off. When 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metallic 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object is detected, a detection zone LED turns on and the alarm sounds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US" altLang="zh-CN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6096000" y="1215415"/>
            <a:ext cx="0" cy="523997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组合 20"/>
          <p:cNvGrpSpPr/>
          <p:nvPr/>
        </p:nvGrpSpPr>
        <p:grpSpPr>
          <a:xfrm>
            <a:off x="396708" y="1312270"/>
            <a:ext cx="3312704" cy="369332"/>
            <a:chOff x="4277938" y="1315493"/>
            <a:chExt cx="3312704" cy="369332"/>
          </a:xfrm>
        </p:grpSpPr>
        <p:sp>
          <p:nvSpPr>
            <p:cNvPr id="22" name="文本框 21"/>
            <p:cNvSpPr txBox="1"/>
            <p:nvPr/>
          </p:nvSpPr>
          <p:spPr>
            <a:xfrm>
              <a:off x="4445870" y="1315493"/>
              <a:ext cx="31447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Calibri" panose="020F0502020204030204" pitchFamily="34" charset="0"/>
                  <a:sym typeface="Calibri" panose="020F0502020204030204" pitchFamily="34" charset="0"/>
                </a:rPr>
                <a:t>Metal Detection Function Show</a:t>
              </a:r>
              <a:endParaRPr lang="zh-CN" altLang="en-US" dirty="0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4277938" y="1416193"/>
              <a:ext cx="167932" cy="167932"/>
              <a:chOff x="5143500" y="2425850"/>
              <a:chExt cx="222100" cy="222100"/>
            </a:xfrm>
          </p:grpSpPr>
          <p:sp>
            <p:nvSpPr>
              <p:cNvPr id="24" name="椭圆 23"/>
              <p:cNvSpPr/>
              <p:nvPr/>
            </p:nvSpPr>
            <p:spPr>
              <a:xfrm>
                <a:off x="5143500" y="2425850"/>
                <a:ext cx="222100" cy="222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5203674" y="2489004"/>
                <a:ext cx="101752" cy="1017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2072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396708" y="340594"/>
            <a:ext cx="10522305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 dirty="0">
                <a:solidFill>
                  <a:srgbClr val="2E8DC2"/>
                </a:solidFill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Human Body Temperature Measurement </a:t>
            </a:r>
            <a:r>
              <a:rPr lang="en-US" altLang="zh-CN" sz="4000" b="1" dirty="0" smtClean="0">
                <a:solidFill>
                  <a:srgbClr val="2E8DC2"/>
                </a:solidFill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Gate</a:t>
            </a:r>
          </a:p>
          <a:p>
            <a:r>
              <a:rPr lang="en-US" altLang="zh-CN" sz="2000" b="1" dirty="0"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For  OPD-533TM</a:t>
            </a:r>
            <a:endParaRPr lang="en-US" altLang="zh-CN" sz="2000" b="1" dirty="0">
              <a:solidFill>
                <a:srgbClr val="2E8DC2"/>
              </a:solidFill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en-US" altLang="zh-CN" sz="4000" b="1" dirty="0">
              <a:solidFill>
                <a:srgbClr val="2E8DC2"/>
              </a:solidFill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96708" y="1312270"/>
            <a:ext cx="2069991" cy="369332"/>
            <a:chOff x="4277938" y="1315493"/>
            <a:chExt cx="2069991" cy="369332"/>
          </a:xfrm>
        </p:grpSpPr>
        <p:sp>
          <p:nvSpPr>
            <p:cNvPr id="9" name="文本框 8"/>
            <p:cNvSpPr txBox="1"/>
            <p:nvPr/>
          </p:nvSpPr>
          <p:spPr>
            <a:xfrm>
              <a:off x="4445870" y="1315493"/>
              <a:ext cx="19020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latin typeface="Calibri" panose="020F0502020204030204" pitchFamily="34" charset="0"/>
                  <a:sym typeface="Calibri" panose="020F0502020204030204" pitchFamily="34" charset="0"/>
                </a:rPr>
                <a:t>Product Highlights</a:t>
              </a:r>
              <a:endParaRPr lang="en-US" altLang="zh-CN" dirty="0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4277938" y="1416193"/>
              <a:ext cx="167932" cy="167932"/>
              <a:chOff x="5143500" y="2425850"/>
              <a:chExt cx="222100" cy="222100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5143500" y="2425850"/>
                <a:ext cx="222100" cy="222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5203674" y="2489004"/>
                <a:ext cx="101752" cy="1017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</p:grpSp>
      </p:grp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11" t="14925" r="35232" b="5472"/>
          <a:stretch/>
        </p:blipFill>
        <p:spPr>
          <a:xfrm>
            <a:off x="2256296" y="1312270"/>
            <a:ext cx="2702257" cy="5459105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5299747" y="1580902"/>
            <a:ext cx="6764873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b="1" dirty="0">
                <a:solidFill>
                  <a:srgbClr val="00B050"/>
                </a:solidFill>
                <a:ea typeface="微软雅黑" panose="020B0503020204020204" pitchFamily="34" charset="-122"/>
              </a:rPr>
              <a:t>Metal Detection </a:t>
            </a:r>
            <a:r>
              <a:rPr lang="en-US" altLang="zh-CN" b="1" dirty="0" smtClean="0">
                <a:solidFill>
                  <a:srgbClr val="00B050"/>
                </a:solidFill>
                <a:ea typeface="微软雅黑" panose="020B0503020204020204" pitchFamily="34" charset="-122"/>
              </a:rPr>
              <a:t>&amp; </a:t>
            </a:r>
            <a:r>
              <a:rPr lang="en-US" altLang="zh-CN" b="1" dirty="0" smtClean="0">
                <a:solidFill>
                  <a:srgbClr val="2289C2"/>
                </a:solidFill>
                <a:ea typeface="微软雅黑" panose="020B0503020204020204" pitchFamily="34" charset="-122"/>
              </a:rPr>
              <a:t>Temperature Measurement &amp; </a:t>
            </a:r>
            <a:r>
              <a:rPr lang="en-US" altLang="zh-CN" b="1" dirty="0" smtClean="0">
                <a:solidFill>
                  <a:srgbClr val="FFC000"/>
                </a:solidFill>
              </a:rPr>
              <a:t>Face Recognition</a:t>
            </a:r>
            <a:endParaRPr lang="zh-CN" altLang="en-US" b="1" dirty="0">
              <a:solidFill>
                <a:srgbClr val="FFC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474386" y="2411897"/>
            <a:ext cx="641559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Metal 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detection for 18 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zones.</a:t>
            </a:r>
          </a:p>
          <a:p>
            <a:pPr marL="285750" indent="-285750">
              <a:lnSpc>
                <a:spcPct val="200000"/>
              </a:lnSpc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256 level of metal detection sensitivity.</a:t>
            </a:r>
          </a:p>
          <a:p>
            <a:pPr marL="285750" indent="-285750">
              <a:lnSpc>
                <a:spcPct val="200000"/>
              </a:lnSpc>
              <a:buClr>
                <a:srgbClr val="2289C2"/>
              </a:buClr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1 - 2.5 cm, Non-contact body temperature measurement.</a:t>
            </a:r>
          </a:p>
          <a:p>
            <a:pPr marL="285750" indent="-285750">
              <a:lnSpc>
                <a:spcPct val="200000"/>
              </a:lnSpc>
              <a:buClr>
                <a:srgbClr val="2289C2"/>
              </a:buClr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Temperature measurement 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 people counting statistics.</a:t>
            </a:r>
          </a:p>
          <a:p>
            <a:pPr marL="285750" indent="-285750">
              <a:lnSpc>
                <a:spcPct val="200000"/>
              </a:lnSpc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temperature linkage with face capture.</a:t>
            </a:r>
          </a:p>
          <a:p>
            <a:pPr marL="285750" indent="-285750">
              <a:lnSpc>
                <a:spcPct val="200000"/>
              </a:lnSpc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Face recognition rate: &gt;99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%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913464" y="5135721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76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396708" y="340594"/>
            <a:ext cx="10522305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 dirty="0">
                <a:solidFill>
                  <a:srgbClr val="2E8DC2"/>
                </a:solidFill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Human Body Temperature Measurement </a:t>
            </a:r>
            <a:r>
              <a:rPr lang="en-US" altLang="zh-CN" sz="4000" b="1" dirty="0" smtClean="0">
                <a:solidFill>
                  <a:srgbClr val="2E8DC2"/>
                </a:solidFill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Gate</a:t>
            </a:r>
          </a:p>
          <a:p>
            <a:r>
              <a:rPr lang="en-US" altLang="zh-CN" sz="2000" b="1" dirty="0"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For  OPD-533TM</a:t>
            </a:r>
            <a:endParaRPr lang="en-US" altLang="zh-CN" sz="2000" b="1" dirty="0">
              <a:solidFill>
                <a:srgbClr val="2E8DC2"/>
              </a:solidFill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en-US" altLang="zh-CN" sz="4000" b="1" dirty="0">
              <a:solidFill>
                <a:srgbClr val="2E8DC2"/>
              </a:solidFill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96708" y="1312270"/>
            <a:ext cx="1637373" cy="369332"/>
            <a:chOff x="4277938" y="1315493"/>
            <a:chExt cx="1637373" cy="369332"/>
          </a:xfrm>
        </p:grpSpPr>
        <p:sp>
          <p:nvSpPr>
            <p:cNvPr id="5" name="文本框 4"/>
            <p:cNvSpPr txBox="1"/>
            <p:nvPr/>
          </p:nvSpPr>
          <p:spPr>
            <a:xfrm>
              <a:off x="4445870" y="1315493"/>
              <a:ext cx="14694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Calibri" panose="020F0502020204030204" pitchFamily="34" charset="0"/>
                  <a:sym typeface="Calibri" panose="020F0502020204030204" pitchFamily="34" charset="0"/>
                </a:rPr>
                <a:t>Specifications</a:t>
              </a: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4277938" y="1416193"/>
              <a:ext cx="167932" cy="167932"/>
              <a:chOff x="5143500" y="2425850"/>
              <a:chExt cx="222100" cy="222100"/>
            </a:xfrm>
          </p:grpSpPr>
          <p:sp>
            <p:nvSpPr>
              <p:cNvPr id="7" name="椭圆 6"/>
              <p:cNvSpPr/>
              <p:nvPr/>
            </p:nvSpPr>
            <p:spPr>
              <a:xfrm>
                <a:off x="5143500" y="2425850"/>
                <a:ext cx="222100" cy="222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5203674" y="2489004"/>
                <a:ext cx="101752" cy="1017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</p:grpSp>
      </p:grpSp>
      <p:pic>
        <p:nvPicPr>
          <p:cNvPr id="9" name="图片 8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557" y="964692"/>
            <a:ext cx="2866456" cy="5469786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816644" y="1952882"/>
            <a:ext cx="50171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Calibri" panose="020F0502020204030204" pitchFamily="34" charset="0"/>
              </a:rPr>
              <a:t>Wrist temperature measurement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sym typeface="Calibri" panose="020F050202020403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16644" y="2585806"/>
            <a:ext cx="68115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altLang="zh-CN" sz="1600" b="1" dirty="0">
                <a:solidFill>
                  <a:schemeClr val="accent1"/>
                </a:solidFill>
                <a:sym typeface="Calibri" panose="020F0502020204030204" pitchFamily="34" charset="0"/>
              </a:rPr>
              <a:t>Metal detection </a:t>
            </a:r>
            <a:r>
              <a:rPr lang="en-US" altLang="zh-CN" sz="1600" b="1" dirty="0" smtClean="0">
                <a:solidFill>
                  <a:schemeClr val="accent1"/>
                </a:solidFill>
                <a:sym typeface="Calibri" panose="020F0502020204030204" pitchFamily="34" charset="0"/>
              </a:rPr>
              <a:t>sensitivity</a:t>
            </a:r>
            <a:r>
              <a:rPr lang="en-US" altLang="zh-CN" sz="1600" b="1" dirty="0">
                <a:solidFill>
                  <a:schemeClr val="accent1"/>
                </a:solidFill>
                <a:sym typeface="Calibri" panose="020F0502020204030204" pitchFamily="34" charset="0"/>
              </a:rPr>
              <a:t>:</a:t>
            </a:r>
            <a:r>
              <a:rPr lang="en-US" altLang="zh-CN" sz="1600" b="1" dirty="0" smtClean="0">
                <a:solidFill>
                  <a:schemeClr val="accent1"/>
                </a:solidFill>
                <a:sym typeface="Calibri" panose="020F0502020204030204" pitchFamily="34" charset="0"/>
              </a:rPr>
              <a:t> </a:t>
            </a:r>
            <a:r>
              <a:rPr lang="en-US" altLang="zh-CN" sz="1600" b="1" dirty="0">
                <a:solidFill>
                  <a:schemeClr val="accent1"/>
                </a:solidFill>
                <a:sym typeface="Calibri" panose="020F0502020204030204" pitchFamily="34" charset="0"/>
              </a:rPr>
              <a:t>0-255 levels for each detection zone. </a:t>
            </a:r>
          </a:p>
        </p:txBody>
      </p:sp>
      <p:sp>
        <p:nvSpPr>
          <p:cNvPr id="14" name="矩形 13"/>
          <p:cNvSpPr/>
          <p:nvPr/>
        </p:nvSpPr>
        <p:spPr>
          <a:xfrm>
            <a:off x="816644" y="3218730"/>
            <a:ext cx="30480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Calibri" panose="020F0502020204030204" pitchFamily="34" charset="0"/>
              </a:rPr>
              <a:t>Measurement Deviation 0.3℃ </a:t>
            </a:r>
          </a:p>
        </p:txBody>
      </p:sp>
      <p:sp>
        <p:nvSpPr>
          <p:cNvPr id="15" name="矩形 14"/>
          <p:cNvSpPr/>
          <p:nvPr/>
        </p:nvSpPr>
        <p:spPr>
          <a:xfrm>
            <a:off x="816644" y="3851654"/>
            <a:ext cx="29506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Calibri" panose="020F0502020204030204" pitchFamily="34" charset="0"/>
              </a:rPr>
              <a:t>Measurement Accuracy </a:t>
            </a: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Calibri" panose="020F0502020204030204" pitchFamily="34" charset="0"/>
              </a:rPr>
              <a:t>0.1</a:t>
            </a:r>
            <a:r>
              <a:rPr lang="zh-CN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Calibri" panose="020F0502020204030204" pitchFamily="34" charset="0"/>
              </a:rPr>
              <a:t>℃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sym typeface="Calibri" panose="020F050202020403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16644" y="4484578"/>
            <a:ext cx="31855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Calibri" panose="020F0502020204030204" pitchFamily="34" charset="0"/>
              </a:rPr>
              <a:t>Measurement Range </a:t>
            </a: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Calibri" panose="020F0502020204030204" pitchFamily="34" charset="0"/>
              </a:rPr>
              <a:t>30℃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Calibri" panose="020F0502020204030204" pitchFamily="34" charset="0"/>
              </a:rPr>
              <a:t>~</a:t>
            </a: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Calibri" panose="020F0502020204030204" pitchFamily="34" charset="0"/>
              </a:rPr>
              <a:t>45℃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sym typeface="Calibri" panose="020F050202020403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16644" y="5117502"/>
            <a:ext cx="35462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Calibri" panose="020F0502020204030204" pitchFamily="34" charset="0"/>
              </a:rPr>
              <a:t>Operating temperature </a:t>
            </a: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Calibri" panose="020F0502020204030204" pitchFamily="34" charset="0"/>
              </a:rPr>
              <a:t>15℃ 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Calibri" panose="020F0502020204030204" pitchFamily="34" charset="0"/>
              </a:rPr>
              <a:t>to </a:t>
            </a: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Calibri" panose="020F0502020204030204" pitchFamily="34" charset="0"/>
              </a:rPr>
              <a:t>30℃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sym typeface="Calibri" panose="020F050202020403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16644" y="5750426"/>
            <a:ext cx="51298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b="1" dirty="0">
                <a:solidFill>
                  <a:schemeClr val="accent1"/>
                </a:solidFill>
              </a:rPr>
              <a:t>Face information binds with temperature record.</a:t>
            </a:r>
            <a:endParaRPr lang="zh-CN" altLang="en-US" sz="1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16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矩形 92"/>
          <p:cNvSpPr/>
          <p:nvPr/>
        </p:nvSpPr>
        <p:spPr>
          <a:xfrm>
            <a:off x="4063746" y="5110292"/>
            <a:ext cx="4064511" cy="8297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ctr" defTabSz="5334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altLang="zh-CN" sz="1600" b="1" dirty="0">
                <a:solidFill>
                  <a:srgbClr val="2289C2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Campus entrance:</a:t>
            </a:r>
          </a:p>
          <a:p>
            <a:pPr marL="0" lvl="1" algn="ctr" defTabSz="5334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altLang="zh-CN" sz="1600" b="1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 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teaching building, dormitory, library, canteen</a:t>
            </a:r>
          </a:p>
        </p:txBody>
      </p:sp>
      <p:sp>
        <p:nvSpPr>
          <p:cNvPr id="94" name="矩形 93"/>
          <p:cNvSpPr/>
          <p:nvPr/>
        </p:nvSpPr>
        <p:spPr>
          <a:xfrm>
            <a:off x="8232000" y="5110292"/>
            <a:ext cx="3960000" cy="829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defTabSz="5334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altLang="zh-CN" sz="1600" b="1" dirty="0" smtClean="0">
                <a:solidFill>
                  <a:srgbClr val="2289C2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Station entrance:</a:t>
            </a:r>
            <a:endParaRPr lang="en-US" altLang="zh-CN" sz="1600" b="1" dirty="0">
              <a:solidFill>
                <a:srgbClr val="2289C2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 marL="0" lvl="1" algn="ctr" defTabSz="5334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airport, metro line, seaport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95" name="矩形 94"/>
          <p:cNvSpPr/>
          <p:nvPr/>
        </p:nvSpPr>
        <p:spPr>
          <a:xfrm>
            <a:off x="1" y="5110292"/>
            <a:ext cx="3960000" cy="829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defTabSz="5334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altLang="zh-CN" sz="1600" b="1" dirty="0" smtClean="0">
                <a:solidFill>
                  <a:srgbClr val="2289C2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Enterprise entrance:</a:t>
            </a:r>
          </a:p>
          <a:p>
            <a:pPr marL="0" lvl="1" algn="ctr" defTabSz="5334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office area, canteen, warehouse</a:t>
            </a:r>
            <a:endParaRPr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pic>
        <p:nvPicPr>
          <p:cNvPr id="96" name="图片 9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8614"/>
            <a:ext cx="3772287" cy="2963554"/>
          </a:xfrm>
          <a:prstGeom prst="rect">
            <a:avLst/>
          </a:prstGeom>
        </p:spPr>
      </p:pic>
      <p:pic>
        <p:nvPicPr>
          <p:cNvPr id="97" name="图片 9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203" y="1508614"/>
            <a:ext cx="4118489" cy="2963554"/>
          </a:xfrm>
          <a:prstGeom prst="rect">
            <a:avLst/>
          </a:prstGeom>
        </p:spPr>
      </p:pic>
      <p:sp>
        <p:nvSpPr>
          <p:cNvPr id="99" name="building-with-thin-and-wide-design_58195"/>
          <p:cNvSpPr>
            <a:spLocks/>
          </p:cNvSpPr>
          <p:nvPr/>
        </p:nvSpPr>
        <p:spPr bwMode="auto">
          <a:xfrm>
            <a:off x="622472" y="5191753"/>
            <a:ext cx="360000" cy="360000"/>
          </a:xfrm>
          <a:custGeom>
            <a:avLst/>
            <a:gdLst>
              <a:gd name="T0" fmla="*/ 12652 w 13067"/>
              <a:gd name="T1" fmla="*/ 10183 h 10799"/>
              <a:gd name="T2" fmla="*/ 12519 w 13067"/>
              <a:gd name="T3" fmla="*/ 0 h 10799"/>
              <a:gd name="T4" fmla="*/ 10112 w 13067"/>
              <a:gd name="T5" fmla="*/ 133 h 10799"/>
              <a:gd name="T6" fmla="*/ 9853 w 13067"/>
              <a:gd name="T7" fmla="*/ 10183 h 10799"/>
              <a:gd name="T8" fmla="*/ 9720 w 13067"/>
              <a:gd name="T9" fmla="*/ 9170 h 10799"/>
              <a:gd name="T10" fmla="*/ 1510 w 13067"/>
              <a:gd name="T11" fmla="*/ 9037 h 10799"/>
              <a:gd name="T12" fmla="*/ 1643 w 13067"/>
              <a:gd name="T13" fmla="*/ 7807 h 10799"/>
              <a:gd name="T14" fmla="*/ 9853 w 13067"/>
              <a:gd name="T15" fmla="*/ 7674 h 10799"/>
              <a:gd name="T16" fmla="*/ 9720 w 13067"/>
              <a:gd name="T17" fmla="*/ 7483 h 10799"/>
              <a:gd name="T18" fmla="*/ 1510 w 13067"/>
              <a:gd name="T19" fmla="*/ 7350 h 10799"/>
              <a:gd name="T20" fmla="*/ 1643 w 13067"/>
              <a:gd name="T21" fmla="*/ 6169 h 10799"/>
              <a:gd name="T22" fmla="*/ 9853 w 13067"/>
              <a:gd name="T23" fmla="*/ 6035 h 10799"/>
              <a:gd name="T24" fmla="*/ 9720 w 13067"/>
              <a:gd name="T25" fmla="*/ 5844 h 10799"/>
              <a:gd name="T26" fmla="*/ 1510 w 13067"/>
              <a:gd name="T27" fmla="*/ 5711 h 10799"/>
              <a:gd name="T28" fmla="*/ 1643 w 13067"/>
              <a:gd name="T29" fmla="*/ 4530 h 10799"/>
              <a:gd name="T30" fmla="*/ 9853 w 13067"/>
              <a:gd name="T31" fmla="*/ 4397 h 10799"/>
              <a:gd name="T32" fmla="*/ 9720 w 13067"/>
              <a:gd name="T33" fmla="*/ 4205 h 10799"/>
              <a:gd name="T34" fmla="*/ 1510 w 13067"/>
              <a:gd name="T35" fmla="*/ 4072 h 10799"/>
              <a:gd name="T36" fmla="*/ 1643 w 13067"/>
              <a:gd name="T37" fmla="*/ 2891 h 10799"/>
              <a:gd name="T38" fmla="*/ 9853 w 13067"/>
              <a:gd name="T39" fmla="*/ 2758 h 10799"/>
              <a:gd name="T40" fmla="*/ 9720 w 13067"/>
              <a:gd name="T41" fmla="*/ 1288 h 10799"/>
              <a:gd name="T42" fmla="*/ 360 w 13067"/>
              <a:gd name="T43" fmla="*/ 1421 h 10799"/>
              <a:gd name="T44" fmla="*/ 133 w 13067"/>
              <a:gd name="T45" fmla="*/ 10183 h 10799"/>
              <a:gd name="T46" fmla="*/ 0 w 13067"/>
              <a:gd name="T47" fmla="*/ 10666 h 10799"/>
              <a:gd name="T48" fmla="*/ 12933 w 13067"/>
              <a:gd name="T49" fmla="*/ 10799 h 10799"/>
              <a:gd name="T50" fmla="*/ 13067 w 13067"/>
              <a:gd name="T51" fmla="*/ 10317 h 10799"/>
              <a:gd name="T52" fmla="*/ 11043 w 13067"/>
              <a:gd name="T53" fmla="*/ 1080 h 10799"/>
              <a:gd name="T54" fmla="*/ 11588 w 13067"/>
              <a:gd name="T55" fmla="*/ 947 h 10799"/>
              <a:gd name="T56" fmla="*/ 11721 w 13067"/>
              <a:gd name="T57" fmla="*/ 1632 h 10799"/>
              <a:gd name="T58" fmla="*/ 11177 w 13067"/>
              <a:gd name="T59" fmla="*/ 1765 h 10799"/>
              <a:gd name="T60" fmla="*/ 11043 w 13067"/>
              <a:gd name="T61" fmla="*/ 1080 h 10799"/>
              <a:gd name="T62" fmla="*/ 11177 w 13067"/>
              <a:gd name="T63" fmla="*/ 3237 h 10799"/>
              <a:gd name="T64" fmla="*/ 11721 w 13067"/>
              <a:gd name="T65" fmla="*/ 3370 h 10799"/>
              <a:gd name="T66" fmla="*/ 11588 w 13067"/>
              <a:gd name="T67" fmla="*/ 4055 h 10799"/>
              <a:gd name="T68" fmla="*/ 11043 w 13067"/>
              <a:gd name="T69" fmla="*/ 3921 h 10799"/>
              <a:gd name="T70" fmla="*/ 11043 w 13067"/>
              <a:gd name="T71" fmla="*/ 5660 h 10799"/>
              <a:gd name="T72" fmla="*/ 11588 w 13067"/>
              <a:gd name="T73" fmla="*/ 5526 h 10799"/>
              <a:gd name="T74" fmla="*/ 11721 w 13067"/>
              <a:gd name="T75" fmla="*/ 6211 h 10799"/>
              <a:gd name="T76" fmla="*/ 11177 w 13067"/>
              <a:gd name="T77" fmla="*/ 6344 h 10799"/>
              <a:gd name="T78" fmla="*/ 11043 w 13067"/>
              <a:gd name="T79" fmla="*/ 5660 h 10799"/>
              <a:gd name="T80" fmla="*/ 10867 w 13067"/>
              <a:gd name="T81" fmla="*/ 10183 h 10799"/>
              <a:gd name="T82" fmla="*/ 11000 w 13067"/>
              <a:gd name="T83" fmla="*/ 8561 h 10799"/>
              <a:gd name="T84" fmla="*/ 11898 w 13067"/>
              <a:gd name="T85" fmla="*/ 8695 h 10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3067" h="10799">
                <a:moveTo>
                  <a:pt x="12933" y="10183"/>
                </a:moveTo>
                <a:lnTo>
                  <a:pt x="12652" y="10183"/>
                </a:lnTo>
                <a:lnTo>
                  <a:pt x="12652" y="133"/>
                </a:lnTo>
                <a:cubicBezTo>
                  <a:pt x="12652" y="59"/>
                  <a:pt x="12592" y="0"/>
                  <a:pt x="12519" y="0"/>
                </a:cubicBezTo>
                <a:lnTo>
                  <a:pt x="10246" y="0"/>
                </a:lnTo>
                <a:cubicBezTo>
                  <a:pt x="10172" y="0"/>
                  <a:pt x="10112" y="59"/>
                  <a:pt x="10112" y="133"/>
                </a:cubicBezTo>
                <a:lnTo>
                  <a:pt x="10112" y="10183"/>
                </a:lnTo>
                <a:lnTo>
                  <a:pt x="9853" y="10183"/>
                </a:lnTo>
                <a:lnTo>
                  <a:pt x="9853" y="9304"/>
                </a:lnTo>
                <a:cubicBezTo>
                  <a:pt x="9853" y="9230"/>
                  <a:pt x="9794" y="9170"/>
                  <a:pt x="9720" y="9170"/>
                </a:cubicBezTo>
                <a:lnTo>
                  <a:pt x="1643" y="9170"/>
                </a:lnTo>
                <a:cubicBezTo>
                  <a:pt x="1570" y="9170"/>
                  <a:pt x="1510" y="9111"/>
                  <a:pt x="1510" y="9037"/>
                </a:cubicBezTo>
                <a:lnTo>
                  <a:pt x="1510" y="7941"/>
                </a:lnTo>
                <a:cubicBezTo>
                  <a:pt x="1510" y="7867"/>
                  <a:pt x="1570" y="7807"/>
                  <a:pt x="1643" y="7807"/>
                </a:cubicBezTo>
                <a:lnTo>
                  <a:pt x="9720" y="7807"/>
                </a:lnTo>
                <a:cubicBezTo>
                  <a:pt x="9794" y="7807"/>
                  <a:pt x="9853" y="7748"/>
                  <a:pt x="9853" y="7674"/>
                </a:cubicBezTo>
                <a:lnTo>
                  <a:pt x="9853" y="7616"/>
                </a:lnTo>
                <a:cubicBezTo>
                  <a:pt x="9853" y="7543"/>
                  <a:pt x="9794" y="7483"/>
                  <a:pt x="9720" y="7483"/>
                </a:cubicBezTo>
                <a:lnTo>
                  <a:pt x="1643" y="7483"/>
                </a:lnTo>
                <a:cubicBezTo>
                  <a:pt x="1570" y="7483"/>
                  <a:pt x="1510" y="7423"/>
                  <a:pt x="1510" y="7350"/>
                </a:cubicBezTo>
                <a:lnTo>
                  <a:pt x="1510" y="6302"/>
                </a:lnTo>
                <a:cubicBezTo>
                  <a:pt x="1510" y="6228"/>
                  <a:pt x="1570" y="6169"/>
                  <a:pt x="1643" y="6169"/>
                </a:cubicBezTo>
                <a:lnTo>
                  <a:pt x="9720" y="6169"/>
                </a:lnTo>
                <a:cubicBezTo>
                  <a:pt x="9794" y="6169"/>
                  <a:pt x="9853" y="6109"/>
                  <a:pt x="9853" y="6035"/>
                </a:cubicBezTo>
                <a:lnTo>
                  <a:pt x="9853" y="5978"/>
                </a:lnTo>
                <a:cubicBezTo>
                  <a:pt x="9853" y="5904"/>
                  <a:pt x="9794" y="5844"/>
                  <a:pt x="9720" y="5844"/>
                </a:cubicBezTo>
                <a:lnTo>
                  <a:pt x="1643" y="5844"/>
                </a:lnTo>
                <a:cubicBezTo>
                  <a:pt x="1570" y="5844"/>
                  <a:pt x="1510" y="5784"/>
                  <a:pt x="1510" y="5711"/>
                </a:cubicBezTo>
                <a:lnTo>
                  <a:pt x="1510" y="4663"/>
                </a:lnTo>
                <a:cubicBezTo>
                  <a:pt x="1510" y="4590"/>
                  <a:pt x="1570" y="4530"/>
                  <a:pt x="1643" y="4530"/>
                </a:cubicBezTo>
                <a:lnTo>
                  <a:pt x="9720" y="4530"/>
                </a:lnTo>
                <a:cubicBezTo>
                  <a:pt x="9794" y="4530"/>
                  <a:pt x="9853" y="4470"/>
                  <a:pt x="9853" y="4397"/>
                </a:cubicBezTo>
                <a:lnTo>
                  <a:pt x="9853" y="4339"/>
                </a:lnTo>
                <a:cubicBezTo>
                  <a:pt x="9853" y="4265"/>
                  <a:pt x="9794" y="4205"/>
                  <a:pt x="9720" y="4205"/>
                </a:cubicBezTo>
                <a:lnTo>
                  <a:pt x="1643" y="4205"/>
                </a:lnTo>
                <a:cubicBezTo>
                  <a:pt x="1570" y="4205"/>
                  <a:pt x="1510" y="4146"/>
                  <a:pt x="1510" y="4072"/>
                </a:cubicBezTo>
                <a:lnTo>
                  <a:pt x="1510" y="3025"/>
                </a:lnTo>
                <a:cubicBezTo>
                  <a:pt x="1510" y="2951"/>
                  <a:pt x="1570" y="2891"/>
                  <a:pt x="1643" y="2891"/>
                </a:cubicBezTo>
                <a:lnTo>
                  <a:pt x="9720" y="2891"/>
                </a:lnTo>
                <a:cubicBezTo>
                  <a:pt x="9794" y="2891"/>
                  <a:pt x="9853" y="2832"/>
                  <a:pt x="9853" y="2758"/>
                </a:cubicBezTo>
                <a:lnTo>
                  <a:pt x="9853" y="1421"/>
                </a:lnTo>
                <a:cubicBezTo>
                  <a:pt x="9853" y="1347"/>
                  <a:pt x="9794" y="1288"/>
                  <a:pt x="9720" y="1288"/>
                </a:cubicBezTo>
                <a:lnTo>
                  <a:pt x="493" y="1288"/>
                </a:lnTo>
                <a:cubicBezTo>
                  <a:pt x="420" y="1288"/>
                  <a:pt x="360" y="1347"/>
                  <a:pt x="360" y="1421"/>
                </a:cubicBezTo>
                <a:lnTo>
                  <a:pt x="360" y="10183"/>
                </a:lnTo>
                <a:lnTo>
                  <a:pt x="133" y="10183"/>
                </a:lnTo>
                <a:cubicBezTo>
                  <a:pt x="60" y="10183"/>
                  <a:pt x="0" y="10243"/>
                  <a:pt x="0" y="10317"/>
                </a:cubicBezTo>
                <a:lnTo>
                  <a:pt x="0" y="10666"/>
                </a:lnTo>
                <a:cubicBezTo>
                  <a:pt x="0" y="10739"/>
                  <a:pt x="60" y="10799"/>
                  <a:pt x="133" y="10799"/>
                </a:cubicBezTo>
                <a:lnTo>
                  <a:pt x="12933" y="10799"/>
                </a:lnTo>
                <a:cubicBezTo>
                  <a:pt x="13007" y="10799"/>
                  <a:pt x="13067" y="10739"/>
                  <a:pt x="13067" y="10666"/>
                </a:cubicBezTo>
                <a:lnTo>
                  <a:pt x="13067" y="10317"/>
                </a:lnTo>
                <a:cubicBezTo>
                  <a:pt x="13067" y="10243"/>
                  <a:pt x="13007" y="10183"/>
                  <a:pt x="12933" y="10183"/>
                </a:cubicBezTo>
                <a:close/>
                <a:moveTo>
                  <a:pt x="11043" y="1080"/>
                </a:moveTo>
                <a:cubicBezTo>
                  <a:pt x="11043" y="1007"/>
                  <a:pt x="11103" y="947"/>
                  <a:pt x="11177" y="947"/>
                </a:cubicBezTo>
                <a:lnTo>
                  <a:pt x="11588" y="947"/>
                </a:lnTo>
                <a:cubicBezTo>
                  <a:pt x="11662" y="947"/>
                  <a:pt x="11721" y="1007"/>
                  <a:pt x="11721" y="1080"/>
                </a:cubicBezTo>
                <a:lnTo>
                  <a:pt x="11721" y="1632"/>
                </a:lnTo>
                <a:cubicBezTo>
                  <a:pt x="11721" y="1705"/>
                  <a:pt x="11662" y="1765"/>
                  <a:pt x="11588" y="1765"/>
                </a:cubicBezTo>
                <a:lnTo>
                  <a:pt x="11177" y="1765"/>
                </a:lnTo>
                <a:cubicBezTo>
                  <a:pt x="11103" y="1765"/>
                  <a:pt x="11043" y="1705"/>
                  <a:pt x="11043" y="1632"/>
                </a:cubicBezTo>
                <a:lnTo>
                  <a:pt x="11043" y="1080"/>
                </a:lnTo>
                <a:close/>
                <a:moveTo>
                  <a:pt x="11043" y="3370"/>
                </a:moveTo>
                <a:cubicBezTo>
                  <a:pt x="11043" y="3296"/>
                  <a:pt x="11103" y="3237"/>
                  <a:pt x="11177" y="3237"/>
                </a:cubicBezTo>
                <a:lnTo>
                  <a:pt x="11588" y="3237"/>
                </a:lnTo>
                <a:cubicBezTo>
                  <a:pt x="11662" y="3237"/>
                  <a:pt x="11721" y="3296"/>
                  <a:pt x="11721" y="3370"/>
                </a:cubicBezTo>
                <a:lnTo>
                  <a:pt x="11721" y="3921"/>
                </a:lnTo>
                <a:cubicBezTo>
                  <a:pt x="11721" y="3995"/>
                  <a:pt x="11662" y="4055"/>
                  <a:pt x="11588" y="4055"/>
                </a:cubicBezTo>
                <a:lnTo>
                  <a:pt x="11177" y="4055"/>
                </a:lnTo>
                <a:cubicBezTo>
                  <a:pt x="11103" y="4055"/>
                  <a:pt x="11043" y="3995"/>
                  <a:pt x="11043" y="3921"/>
                </a:cubicBezTo>
                <a:lnTo>
                  <a:pt x="11043" y="3370"/>
                </a:lnTo>
                <a:close/>
                <a:moveTo>
                  <a:pt x="11043" y="5660"/>
                </a:moveTo>
                <a:cubicBezTo>
                  <a:pt x="11043" y="5586"/>
                  <a:pt x="11103" y="5526"/>
                  <a:pt x="11177" y="5526"/>
                </a:cubicBezTo>
                <a:lnTo>
                  <a:pt x="11588" y="5526"/>
                </a:lnTo>
                <a:cubicBezTo>
                  <a:pt x="11662" y="5526"/>
                  <a:pt x="11721" y="5586"/>
                  <a:pt x="11721" y="5660"/>
                </a:cubicBezTo>
                <a:lnTo>
                  <a:pt x="11721" y="6211"/>
                </a:lnTo>
                <a:cubicBezTo>
                  <a:pt x="11721" y="6285"/>
                  <a:pt x="11662" y="6344"/>
                  <a:pt x="11588" y="6344"/>
                </a:cubicBezTo>
                <a:lnTo>
                  <a:pt x="11177" y="6344"/>
                </a:lnTo>
                <a:cubicBezTo>
                  <a:pt x="11103" y="6344"/>
                  <a:pt x="11043" y="6285"/>
                  <a:pt x="11043" y="6211"/>
                </a:cubicBezTo>
                <a:lnTo>
                  <a:pt x="11043" y="5660"/>
                </a:lnTo>
                <a:close/>
                <a:moveTo>
                  <a:pt x="11898" y="10183"/>
                </a:moveTo>
                <a:lnTo>
                  <a:pt x="10867" y="10183"/>
                </a:lnTo>
                <a:lnTo>
                  <a:pt x="10867" y="8695"/>
                </a:lnTo>
                <a:cubicBezTo>
                  <a:pt x="10867" y="8621"/>
                  <a:pt x="10926" y="8561"/>
                  <a:pt x="11000" y="8561"/>
                </a:cubicBezTo>
                <a:lnTo>
                  <a:pt x="11764" y="8561"/>
                </a:lnTo>
                <a:cubicBezTo>
                  <a:pt x="11838" y="8561"/>
                  <a:pt x="11898" y="8621"/>
                  <a:pt x="11898" y="8695"/>
                </a:cubicBezTo>
                <a:lnTo>
                  <a:pt x="11898" y="101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00" name="embassy_89010"/>
          <p:cNvSpPr>
            <a:spLocks/>
          </p:cNvSpPr>
          <p:nvPr/>
        </p:nvSpPr>
        <p:spPr bwMode="auto">
          <a:xfrm>
            <a:off x="8948877" y="5191753"/>
            <a:ext cx="360000" cy="360000"/>
          </a:xfrm>
          <a:custGeom>
            <a:avLst/>
            <a:gdLst>
              <a:gd name="T0" fmla="*/ 3427 w 3600"/>
              <a:gd name="T1" fmla="*/ 1254 h 4492"/>
              <a:gd name="T2" fmla="*/ 2647 w 3600"/>
              <a:gd name="T3" fmla="*/ 4128 h 4492"/>
              <a:gd name="T4" fmla="*/ 2462 w 3600"/>
              <a:gd name="T5" fmla="*/ 702 h 4492"/>
              <a:gd name="T6" fmla="*/ 1842 w 3600"/>
              <a:gd name="T7" fmla="*/ 404 h 4492"/>
              <a:gd name="T8" fmla="*/ 2259 w 3600"/>
              <a:gd name="T9" fmla="*/ 95 h 4492"/>
              <a:gd name="T10" fmla="*/ 1842 w 3600"/>
              <a:gd name="T11" fmla="*/ 62 h 4492"/>
              <a:gd name="T12" fmla="*/ 1759 w 3600"/>
              <a:gd name="T13" fmla="*/ 702 h 4492"/>
              <a:gd name="T14" fmla="*/ 1138 w 3600"/>
              <a:gd name="T15" fmla="*/ 4128 h 4492"/>
              <a:gd name="T16" fmla="*/ 953 w 3600"/>
              <a:gd name="T17" fmla="*/ 1254 h 4492"/>
              <a:gd name="T18" fmla="*/ 173 w 3600"/>
              <a:gd name="T19" fmla="*/ 4128 h 4492"/>
              <a:gd name="T20" fmla="*/ 0 w 3600"/>
              <a:gd name="T21" fmla="*/ 4492 h 4492"/>
              <a:gd name="T22" fmla="*/ 3600 w 3600"/>
              <a:gd name="T23" fmla="*/ 4128 h 4492"/>
              <a:gd name="T24" fmla="*/ 763 w 3600"/>
              <a:gd name="T25" fmla="*/ 3945 h 4492"/>
              <a:gd name="T26" fmla="*/ 396 w 3600"/>
              <a:gd name="T27" fmla="*/ 3579 h 4492"/>
              <a:gd name="T28" fmla="*/ 763 w 3600"/>
              <a:gd name="T29" fmla="*/ 3945 h 4492"/>
              <a:gd name="T30" fmla="*/ 396 w 3600"/>
              <a:gd name="T31" fmla="*/ 3285 h 4492"/>
              <a:gd name="T32" fmla="*/ 763 w 3600"/>
              <a:gd name="T33" fmla="*/ 2918 h 4492"/>
              <a:gd name="T34" fmla="*/ 763 w 3600"/>
              <a:gd name="T35" fmla="*/ 2624 h 4492"/>
              <a:gd name="T36" fmla="*/ 396 w 3600"/>
              <a:gd name="T37" fmla="*/ 2258 h 4492"/>
              <a:gd name="T38" fmla="*/ 763 w 3600"/>
              <a:gd name="T39" fmla="*/ 2624 h 4492"/>
              <a:gd name="T40" fmla="*/ 396 w 3600"/>
              <a:gd name="T41" fmla="*/ 1964 h 4492"/>
              <a:gd name="T42" fmla="*/ 763 w 3600"/>
              <a:gd name="T43" fmla="*/ 1597 h 4492"/>
              <a:gd name="T44" fmla="*/ 2176 w 3600"/>
              <a:gd name="T45" fmla="*/ 3829 h 4492"/>
              <a:gd name="T46" fmla="*/ 1424 w 3600"/>
              <a:gd name="T47" fmla="*/ 3461 h 4492"/>
              <a:gd name="T48" fmla="*/ 2176 w 3600"/>
              <a:gd name="T49" fmla="*/ 3829 h 4492"/>
              <a:gd name="T50" fmla="*/ 1424 w 3600"/>
              <a:gd name="T51" fmla="*/ 2999 h 4492"/>
              <a:gd name="T52" fmla="*/ 2176 w 3600"/>
              <a:gd name="T53" fmla="*/ 2632 h 4492"/>
              <a:gd name="T54" fmla="*/ 2176 w 3600"/>
              <a:gd name="T55" fmla="*/ 2170 h 4492"/>
              <a:gd name="T56" fmla="*/ 1424 w 3600"/>
              <a:gd name="T57" fmla="*/ 1803 h 4492"/>
              <a:gd name="T58" fmla="*/ 2176 w 3600"/>
              <a:gd name="T59" fmla="*/ 2170 h 4492"/>
              <a:gd name="T60" fmla="*/ 1424 w 3600"/>
              <a:gd name="T61" fmla="*/ 1341 h 4492"/>
              <a:gd name="T62" fmla="*/ 2176 w 3600"/>
              <a:gd name="T63" fmla="*/ 974 h 4492"/>
              <a:gd name="T64" fmla="*/ 3204 w 3600"/>
              <a:gd name="T65" fmla="*/ 3945 h 4492"/>
              <a:gd name="T66" fmla="*/ 2837 w 3600"/>
              <a:gd name="T67" fmla="*/ 3579 h 4492"/>
              <a:gd name="T68" fmla="*/ 3204 w 3600"/>
              <a:gd name="T69" fmla="*/ 3945 h 4492"/>
              <a:gd name="T70" fmla="*/ 2837 w 3600"/>
              <a:gd name="T71" fmla="*/ 3285 h 4492"/>
              <a:gd name="T72" fmla="*/ 3204 w 3600"/>
              <a:gd name="T73" fmla="*/ 2918 h 4492"/>
              <a:gd name="T74" fmla="*/ 3204 w 3600"/>
              <a:gd name="T75" fmla="*/ 2624 h 4492"/>
              <a:gd name="T76" fmla="*/ 2837 w 3600"/>
              <a:gd name="T77" fmla="*/ 2258 h 4492"/>
              <a:gd name="T78" fmla="*/ 3204 w 3600"/>
              <a:gd name="T79" fmla="*/ 2624 h 4492"/>
              <a:gd name="T80" fmla="*/ 2837 w 3600"/>
              <a:gd name="T81" fmla="*/ 1964 h 4492"/>
              <a:gd name="T82" fmla="*/ 3204 w 3600"/>
              <a:gd name="T83" fmla="*/ 1597 h 4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600" h="4492">
                <a:moveTo>
                  <a:pt x="3427" y="4128"/>
                </a:moveTo>
                <a:lnTo>
                  <a:pt x="3427" y="1254"/>
                </a:lnTo>
                <a:lnTo>
                  <a:pt x="2647" y="1254"/>
                </a:lnTo>
                <a:lnTo>
                  <a:pt x="2647" y="4128"/>
                </a:lnTo>
                <a:lnTo>
                  <a:pt x="2462" y="4128"/>
                </a:lnTo>
                <a:lnTo>
                  <a:pt x="2462" y="702"/>
                </a:lnTo>
                <a:lnTo>
                  <a:pt x="1842" y="702"/>
                </a:lnTo>
                <a:lnTo>
                  <a:pt x="1842" y="404"/>
                </a:lnTo>
                <a:cubicBezTo>
                  <a:pt x="1991" y="455"/>
                  <a:pt x="2103" y="291"/>
                  <a:pt x="2259" y="385"/>
                </a:cubicBezTo>
                <a:lnTo>
                  <a:pt x="2259" y="95"/>
                </a:lnTo>
                <a:cubicBezTo>
                  <a:pt x="2103" y="0"/>
                  <a:pt x="1991" y="165"/>
                  <a:pt x="1842" y="114"/>
                </a:cubicBezTo>
                <a:lnTo>
                  <a:pt x="1842" y="62"/>
                </a:lnTo>
                <a:lnTo>
                  <a:pt x="1759" y="62"/>
                </a:lnTo>
                <a:lnTo>
                  <a:pt x="1759" y="702"/>
                </a:lnTo>
                <a:lnTo>
                  <a:pt x="1138" y="702"/>
                </a:lnTo>
                <a:lnTo>
                  <a:pt x="1138" y="4128"/>
                </a:lnTo>
                <a:lnTo>
                  <a:pt x="953" y="4128"/>
                </a:lnTo>
                <a:lnTo>
                  <a:pt x="953" y="1254"/>
                </a:lnTo>
                <a:lnTo>
                  <a:pt x="173" y="1254"/>
                </a:lnTo>
                <a:lnTo>
                  <a:pt x="173" y="4128"/>
                </a:lnTo>
                <a:lnTo>
                  <a:pt x="0" y="4128"/>
                </a:lnTo>
                <a:lnTo>
                  <a:pt x="0" y="4492"/>
                </a:lnTo>
                <a:lnTo>
                  <a:pt x="3600" y="4492"/>
                </a:lnTo>
                <a:lnTo>
                  <a:pt x="3600" y="4128"/>
                </a:lnTo>
                <a:lnTo>
                  <a:pt x="3427" y="4128"/>
                </a:lnTo>
                <a:close/>
                <a:moveTo>
                  <a:pt x="763" y="3945"/>
                </a:moveTo>
                <a:lnTo>
                  <a:pt x="396" y="3945"/>
                </a:lnTo>
                <a:lnTo>
                  <a:pt x="396" y="3579"/>
                </a:lnTo>
                <a:lnTo>
                  <a:pt x="763" y="3579"/>
                </a:lnTo>
                <a:lnTo>
                  <a:pt x="763" y="3945"/>
                </a:lnTo>
                <a:close/>
                <a:moveTo>
                  <a:pt x="763" y="3285"/>
                </a:moveTo>
                <a:lnTo>
                  <a:pt x="396" y="3285"/>
                </a:lnTo>
                <a:lnTo>
                  <a:pt x="396" y="2918"/>
                </a:lnTo>
                <a:lnTo>
                  <a:pt x="763" y="2918"/>
                </a:lnTo>
                <a:lnTo>
                  <a:pt x="763" y="3285"/>
                </a:lnTo>
                <a:close/>
                <a:moveTo>
                  <a:pt x="763" y="2624"/>
                </a:moveTo>
                <a:lnTo>
                  <a:pt x="396" y="2624"/>
                </a:lnTo>
                <a:lnTo>
                  <a:pt x="396" y="2258"/>
                </a:lnTo>
                <a:lnTo>
                  <a:pt x="763" y="2258"/>
                </a:lnTo>
                <a:lnTo>
                  <a:pt x="763" y="2624"/>
                </a:lnTo>
                <a:close/>
                <a:moveTo>
                  <a:pt x="763" y="1964"/>
                </a:moveTo>
                <a:lnTo>
                  <a:pt x="396" y="1964"/>
                </a:lnTo>
                <a:lnTo>
                  <a:pt x="396" y="1597"/>
                </a:lnTo>
                <a:lnTo>
                  <a:pt x="763" y="1597"/>
                </a:lnTo>
                <a:lnTo>
                  <a:pt x="763" y="1964"/>
                </a:lnTo>
                <a:close/>
                <a:moveTo>
                  <a:pt x="2176" y="3829"/>
                </a:moveTo>
                <a:lnTo>
                  <a:pt x="1424" y="3829"/>
                </a:lnTo>
                <a:lnTo>
                  <a:pt x="1424" y="3461"/>
                </a:lnTo>
                <a:lnTo>
                  <a:pt x="2176" y="3461"/>
                </a:lnTo>
                <a:lnTo>
                  <a:pt x="2176" y="3829"/>
                </a:lnTo>
                <a:close/>
                <a:moveTo>
                  <a:pt x="2176" y="2999"/>
                </a:moveTo>
                <a:lnTo>
                  <a:pt x="1424" y="2999"/>
                </a:lnTo>
                <a:lnTo>
                  <a:pt x="1424" y="2632"/>
                </a:lnTo>
                <a:lnTo>
                  <a:pt x="2176" y="2632"/>
                </a:lnTo>
                <a:lnTo>
                  <a:pt x="2176" y="2999"/>
                </a:lnTo>
                <a:close/>
                <a:moveTo>
                  <a:pt x="2176" y="2170"/>
                </a:moveTo>
                <a:lnTo>
                  <a:pt x="1424" y="2170"/>
                </a:lnTo>
                <a:lnTo>
                  <a:pt x="1424" y="1803"/>
                </a:lnTo>
                <a:lnTo>
                  <a:pt x="2176" y="1803"/>
                </a:lnTo>
                <a:lnTo>
                  <a:pt x="2176" y="2170"/>
                </a:lnTo>
                <a:close/>
                <a:moveTo>
                  <a:pt x="2176" y="1341"/>
                </a:moveTo>
                <a:lnTo>
                  <a:pt x="1424" y="1341"/>
                </a:lnTo>
                <a:lnTo>
                  <a:pt x="1424" y="974"/>
                </a:lnTo>
                <a:lnTo>
                  <a:pt x="2176" y="974"/>
                </a:lnTo>
                <a:lnTo>
                  <a:pt x="2176" y="1341"/>
                </a:lnTo>
                <a:close/>
                <a:moveTo>
                  <a:pt x="3204" y="3945"/>
                </a:moveTo>
                <a:lnTo>
                  <a:pt x="2837" y="3945"/>
                </a:lnTo>
                <a:lnTo>
                  <a:pt x="2837" y="3579"/>
                </a:lnTo>
                <a:lnTo>
                  <a:pt x="3204" y="3579"/>
                </a:lnTo>
                <a:lnTo>
                  <a:pt x="3204" y="3945"/>
                </a:lnTo>
                <a:close/>
                <a:moveTo>
                  <a:pt x="3204" y="3285"/>
                </a:moveTo>
                <a:lnTo>
                  <a:pt x="2837" y="3285"/>
                </a:lnTo>
                <a:lnTo>
                  <a:pt x="2837" y="2918"/>
                </a:lnTo>
                <a:lnTo>
                  <a:pt x="3204" y="2918"/>
                </a:lnTo>
                <a:lnTo>
                  <a:pt x="3204" y="3285"/>
                </a:lnTo>
                <a:close/>
                <a:moveTo>
                  <a:pt x="3204" y="2624"/>
                </a:moveTo>
                <a:lnTo>
                  <a:pt x="2837" y="2624"/>
                </a:lnTo>
                <a:lnTo>
                  <a:pt x="2837" y="2258"/>
                </a:lnTo>
                <a:lnTo>
                  <a:pt x="3204" y="2258"/>
                </a:lnTo>
                <a:lnTo>
                  <a:pt x="3204" y="2624"/>
                </a:lnTo>
                <a:close/>
                <a:moveTo>
                  <a:pt x="3204" y="1964"/>
                </a:moveTo>
                <a:lnTo>
                  <a:pt x="2837" y="1964"/>
                </a:lnTo>
                <a:lnTo>
                  <a:pt x="2837" y="1597"/>
                </a:lnTo>
                <a:lnTo>
                  <a:pt x="3204" y="1597"/>
                </a:lnTo>
                <a:lnTo>
                  <a:pt x="3204" y="196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01" name="school-building_43517"/>
          <p:cNvSpPr>
            <a:spLocks/>
          </p:cNvSpPr>
          <p:nvPr/>
        </p:nvSpPr>
        <p:spPr bwMode="auto">
          <a:xfrm>
            <a:off x="4804847" y="5191753"/>
            <a:ext cx="360000" cy="360000"/>
          </a:xfrm>
          <a:custGeom>
            <a:avLst/>
            <a:gdLst>
              <a:gd name="connsiteX0" fmla="*/ 523858 w 608536"/>
              <a:gd name="connsiteY0" fmla="*/ 377105 h 503243"/>
              <a:gd name="connsiteX1" fmla="*/ 523858 w 608536"/>
              <a:gd name="connsiteY1" fmla="*/ 424407 h 503243"/>
              <a:gd name="connsiteX2" fmla="*/ 571220 w 608536"/>
              <a:gd name="connsiteY2" fmla="*/ 424407 h 503243"/>
              <a:gd name="connsiteX3" fmla="*/ 571220 w 608536"/>
              <a:gd name="connsiteY3" fmla="*/ 377105 h 503243"/>
              <a:gd name="connsiteX4" fmla="*/ 452096 w 608536"/>
              <a:gd name="connsiteY4" fmla="*/ 377105 h 503243"/>
              <a:gd name="connsiteX5" fmla="*/ 452096 w 608536"/>
              <a:gd name="connsiteY5" fmla="*/ 424407 h 503243"/>
              <a:gd name="connsiteX6" fmla="*/ 499459 w 608536"/>
              <a:gd name="connsiteY6" fmla="*/ 424407 h 503243"/>
              <a:gd name="connsiteX7" fmla="*/ 499459 w 608536"/>
              <a:gd name="connsiteY7" fmla="*/ 377105 h 503243"/>
              <a:gd name="connsiteX8" fmla="*/ 383205 w 608536"/>
              <a:gd name="connsiteY8" fmla="*/ 377105 h 503243"/>
              <a:gd name="connsiteX9" fmla="*/ 383205 w 608536"/>
              <a:gd name="connsiteY9" fmla="*/ 424407 h 503243"/>
              <a:gd name="connsiteX10" fmla="*/ 432003 w 608536"/>
              <a:gd name="connsiteY10" fmla="*/ 424407 h 503243"/>
              <a:gd name="connsiteX11" fmla="*/ 432003 w 608536"/>
              <a:gd name="connsiteY11" fmla="*/ 377105 h 503243"/>
              <a:gd name="connsiteX12" fmla="*/ 177968 w 608536"/>
              <a:gd name="connsiteY12" fmla="*/ 374239 h 503243"/>
              <a:gd name="connsiteX13" fmla="*/ 177968 w 608536"/>
              <a:gd name="connsiteY13" fmla="*/ 421540 h 503243"/>
              <a:gd name="connsiteX14" fmla="*/ 226766 w 608536"/>
              <a:gd name="connsiteY14" fmla="*/ 421540 h 503243"/>
              <a:gd name="connsiteX15" fmla="*/ 226766 w 608536"/>
              <a:gd name="connsiteY15" fmla="*/ 374239 h 503243"/>
              <a:gd name="connsiteX16" fmla="*/ 106207 w 608536"/>
              <a:gd name="connsiteY16" fmla="*/ 374239 h 503243"/>
              <a:gd name="connsiteX17" fmla="*/ 106207 w 608536"/>
              <a:gd name="connsiteY17" fmla="*/ 421540 h 503243"/>
              <a:gd name="connsiteX18" fmla="*/ 155004 w 608536"/>
              <a:gd name="connsiteY18" fmla="*/ 421540 h 503243"/>
              <a:gd name="connsiteX19" fmla="*/ 155004 w 608536"/>
              <a:gd name="connsiteY19" fmla="*/ 374239 h 503243"/>
              <a:gd name="connsiteX20" fmla="*/ 38751 w 608536"/>
              <a:gd name="connsiteY20" fmla="*/ 374239 h 503243"/>
              <a:gd name="connsiteX21" fmla="*/ 38751 w 608536"/>
              <a:gd name="connsiteY21" fmla="*/ 421540 h 503243"/>
              <a:gd name="connsiteX22" fmla="*/ 86114 w 608536"/>
              <a:gd name="connsiteY22" fmla="*/ 421540 h 503243"/>
              <a:gd name="connsiteX23" fmla="*/ 86114 w 608536"/>
              <a:gd name="connsiteY23" fmla="*/ 374239 h 503243"/>
              <a:gd name="connsiteX24" fmla="*/ 525293 w 608536"/>
              <a:gd name="connsiteY24" fmla="*/ 308303 h 503243"/>
              <a:gd name="connsiteX25" fmla="*/ 525293 w 608536"/>
              <a:gd name="connsiteY25" fmla="*/ 354171 h 503243"/>
              <a:gd name="connsiteX26" fmla="*/ 572655 w 608536"/>
              <a:gd name="connsiteY26" fmla="*/ 354171 h 503243"/>
              <a:gd name="connsiteX27" fmla="*/ 572655 w 608536"/>
              <a:gd name="connsiteY27" fmla="*/ 308303 h 503243"/>
              <a:gd name="connsiteX28" fmla="*/ 453532 w 608536"/>
              <a:gd name="connsiteY28" fmla="*/ 308303 h 503243"/>
              <a:gd name="connsiteX29" fmla="*/ 453532 w 608536"/>
              <a:gd name="connsiteY29" fmla="*/ 354171 h 503243"/>
              <a:gd name="connsiteX30" fmla="*/ 500894 w 608536"/>
              <a:gd name="connsiteY30" fmla="*/ 354171 h 503243"/>
              <a:gd name="connsiteX31" fmla="*/ 500894 w 608536"/>
              <a:gd name="connsiteY31" fmla="*/ 308303 h 503243"/>
              <a:gd name="connsiteX32" fmla="*/ 384641 w 608536"/>
              <a:gd name="connsiteY32" fmla="*/ 308303 h 503243"/>
              <a:gd name="connsiteX33" fmla="*/ 384641 w 608536"/>
              <a:gd name="connsiteY33" fmla="*/ 354171 h 503243"/>
              <a:gd name="connsiteX34" fmla="*/ 433438 w 608536"/>
              <a:gd name="connsiteY34" fmla="*/ 354171 h 503243"/>
              <a:gd name="connsiteX35" fmla="*/ 433438 w 608536"/>
              <a:gd name="connsiteY35" fmla="*/ 308303 h 503243"/>
              <a:gd name="connsiteX36" fmla="*/ 179403 w 608536"/>
              <a:gd name="connsiteY36" fmla="*/ 308303 h 503243"/>
              <a:gd name="connsiteX37" fmla="*/ 179403 w 608536"/>
              <a:gd name="connsiteY37" fmla="*/ 354171 h 503243"/>
              <a:gd name="connsiteX38" fmla="*/ 228201 w 608536"/>
              <a:gd name="connsiteY38" fmla="*/ 354171 h 503243"/>
              <a:gd name="connsiteX39" fmla="*/ 228201 w 608536"/>
              <a:gd name="connsiteY39" fmla="*/ 308303 h 503243"/>
              <a:gd name="connsiteX40" fmla="*/ 107642 w 608536"/>
              <a:gd name="connsiteY40" fmla="*/ 308303 h 503243"/>
              <a:gd name="connsiteX41" fmla="*/ 107642 w 608536"/>
              <a:gd name="connsiteY41" fmla="*/ 354171 h 503243"/>
              <a:gd name="connsiteX42" fmla="*/ 156440 w 608536"/>
              <a:gd name="connsiteY42" fmla="*/ 354171 h 503243"/>
              <a:gd name="connsiteX43" fmla="*/ 156440 w 608536"/>
              <a:gd name="connsiteY43" fmla="*/ 308303 h 503243"/>
              <a:gd name="connsiteX44" fmla="*/ 40186 w 608536"/>
              <a:gd name="connsiteY44" fmla="*/ 308303 h 503243"/>
              <a:gd name="connsiteX45" fmla="*/ 40186 w 608536"/>
              <a:gd name="connsiteY45" fmla="*/ 354171 h 503243"/>
              <a:gd name="connsiteX46" fmla="*/ 87549 w 608536"/>
              <a:gd name="connsiteY46" fmla="*/ 354171 h 503243"/>
              <a:gd name="connsiteX47" fmla="*/ 87549 w 608536"/>
              <a:gd name="connsiteY47" fmla="*/ 308303 h 503243"/>
              <a:gd name="connsiteX48" fmla="*/ 330095 w 608536"/>
              <a:gd name="connsiteY48" fmla="*/ 212129 h 503243"/>
              <a:gd name="connsiteX49" fmla="*/ 330135 w 608536"/>
              <a:gd name="connsiteY49" fmla="*/ 212209 h 503243"/>
              <a:gd name="connsiteX50" fmla="*/ 329493 w 608536"/>
              <a:gd name="connsiteY50" fmla="*/ 212530 h 503243"/>
              <a:gd name="connsiteX51" fmla="*/ 307203 w 608536"/>
              <a:gd name="connsiteY51" fmla="*/ 210776 h 503243"/>
              <a:gd name="connsiteX52" fmla="*/ 307203 w 608536"/>
              <a:gd name="connsiteY52" fmla="*/ 216509 h 503243"/>
              <a:gd name="connsiteX53" fmla="*/ 311503 w 608536"/>
              <a:gd name="connsiteY53" fmla="*/ 216509 h 503243"/>
              <a:gd name="connsiteX54" fmla="*/ 311503 w 608536"/>
              <a:gd name="connsiteY54" fmla="*/ 210776 h 503243"/>
              <a:gd name="connsiteX55" fmla="*/ 310070 w 608536"/>
              <a:gd name="connsiteY55" fmla="*/ 210776 h 503243"/>
              <a:gd name="connsiteX56" fmla="*/ 307203 w 608536"/>
              <a:gd name="connsiteY56" fmla="*/ 210776 h 503243"/>
              <a:gd name="connsiteX57" fmla="*/ 288571 w 608536"/>
              <a:gd name="connsiteY57" fmla="*/ 205043 h 503243"/>
              <a:gd name="connsiteX58" fmla="*/ 285704 w 608536"/>
              <a:gd name="connsiteY58" fmla="*/ 209343 h 503243"/>
              <a:gd name="connsiteX59" fmla="*/ 287138 w 608536"/>
              <a:gd name="connsiteY59" fmla="*/ 210776 h 503243"/>
              <a:gd name="connsiteX60" fmla="*/ 290004 w 608536"/>
              <a:gd name="connsiteY60" fmla="*/ 206476 h 503243"/>
              <a:gd name="connsiteX61" fmla="*/ 288571 w 608536"/>
              <a:gd name="connsiteY61" fmla="*/ 205043 h 503243"/>
              <a:gd name="connsiteX62" fmla="*/ 344331 w 608536"/>
              <a:gd name="connsiteY62" fmla="*/ 197092 h 503243"/>
              <a:gd name="connsiteX63" fmla="*/ 345901 w 608536"/>
              <a:gd name="connsiteY63" fmla="*/ 197877 h 503243"/>
              <a:gd name="connsiteX64" fmla="*/ 344468 w 608536"/>
              <a:gd name="connsiteY64" fmla="*/ 199310 h 503243"/>
              <a:gd name="connsiteX65" fmla="*/ 343604 w 608536"/>
              <a:gd name="connsiteY65" fmla="*/ 198878 h 503243"/>
              <a:gd name="connsiteX66" fmla="*/ 271372 w 608536"/>
              <a:gd name="connsiteY66" fmla="*/ 193229 h 503243"/>
              <a:gd name="connsiteX67" fmla="*/ 271974 w 608536"/>
              <a:gd name="connsiteY67" fmla="*/ 194709 h 503243"/>
              <a:gd name="connsiteX68" fmla="*/ 271372 w 608536"/>
              <a:gd name="connsiteY68" fmla="*/ 195010 h 503243"/>
              <a:gd name="connsiteX69" fmla="*/ 347335 w 608536"/>
              <a:gd name="connsiteY69" fmla="*/ 170644 h 503243"/>
              <a:gd name="connsiteX70" fmla="*/ 347335 w 608536"/>
              <a:gd name="connsiteY70" fmla="*/ 173511 h 503243"/>
              <a:gd name="connsiteX71" fmla="*/ 347335 w 608536"/>
              <a:gd name="connsiteY71" fmla="*/ 174944 h 503243"/>
              <a:gd name="connsiteX72" fmla="*/ 351634 w 608536"/>
              <a:gd name="connsiteY72" fmla="*/ 174944 h 503243"/>
              <a:gd name="connsiteX73" fmla="*/ 351634 w 608536"/>
              <a:gd name="connsiteY73" fmla="*/ 170644 h 503243"/>
              <a:gd name="connsiteX74" fmla="*/ 267072 w 608536"/>
              <a:gd name="connsiteY74" fmla="*/ 170644 h 503243"/>
              <a:gd name="connsiteX75" fmla="*/ 267072 w 608536"/>
              <a:gd name="connsiteY75" fmla="*/ 174944 h 503243"/>
              <a:gd name="connsiteX76" fmla="*/ 271372 w 608536"/>
              <a:gd name="connsiteY76" fmla="*/ 174944 h 503243"/>
              <a:gd name="connsiteX77" fmla="*/ 271372 w 608536"/>
              <a:gd name="connsiteY77" fmla="*/ 173511 h 503243"/>
              <a:gd name="connsiteX78" fmla="*/ 271372 w 608536"/>
              <a:gd name="connsiteY78" fmla="*/ 170644 h 503243"/>
              <a:gd name="connsiteX79" fmla="*/ 347335 w 608536"/>
              <a:gd name="connsiteY79" fmla="*/ 153445 h 503243"/>
              <a:gd name="connsiteX80" fmla="*/ 348768 w 608536"/>
              <a:gd name="connsiteY80" fmla="*/ 156312 h 503243"/>
              <a:gd name="connsiteX81" fmla="*/ 348078 w 608536"/>
              <a:gd name="connsiteY81" fmla="*/ 156542 h 503243"/>
              <a:gd name="connsiteX82" fmla="*/ 346914 w 608536"/>
              <a:gd name="connsiteY82" fmla="*/ 153726 h 503243"/>
              <a:gd name="connsiteX83" fmla="*/ 274238 w 608536"/>
              <a:gd name="connsiteY83" fmla="*/ 149145 h 503243"/>
              <a:gd name="connsiteX84" fmla="*/ 274238 w 608536"/>
              <a:gd name="connsiteY84" fmla="*/ 150579 h 503243"/>
              <a:gd name="connsiteX85" fmla="*/ 277105 w 608536"/>
              <a:gd name="connsiteY85" fmla="*/ 153445 h 503243"/>
              <a:gd name="connsiteX86" fmla="*/ 278538 w 608536"/>
              <a:gd name="connsiteY86" fmla="*/ 152012 h 503243"/>
              <a:gd name="connsiteX87" fmla="*/ 307203 w 608536"/>
              <a:gd name="connsiteY87" fmla="*/ 139113 h 503243"/>
              <a:gd name="connsiteX88" fmla="*/ 307203 w 608536"/>
              <a:gd name="connsiteY88" fmla="*/ 170644 h 503243"/>
              <a:gd name="connsiteX89" fmla="*/ 307203 w 608536"/>
              <a:gd name="connsiteY89" fmla="*/ 172078 h 503243"/>
              <a:gd name="connsiteX90" fmla="*/ 307203 w 608536"/>
              <a:gd name="connsiteY90" fmla="*/ 174944 h 503243"/>
              <a:gd name="connsiteX91" fmla="*/ 288571 w 608536"/>
              <a:gd name="connsiteY91" fmla="*/ 195010 h 503243"/>
              <a:gd name="connsiteX92" fmla="*/ 290004 w 608536"/>
              <a:gd name="connsiteY92" fmla="*/ 196443 h 503243"/>
              <a:gd name="connsiteX93" fmla="*/ 307203 w 608536"/>
              <a:gd name="connsiteY93" fmla="*/ 174944 h 503243"/>
              <a:gd name="connsiteX94" fmla="*/ 333002 w 608536"/>
              <a:gd name="connsiteY94" fmla="*/ 174944 h 503243"/>
              <a:gd name="connsiteX95" fmla="*/ 333002 w 608536"/>
              <a:gd name="connsiteY95" fmla="*/ 170644 h 503243"/>
              <a:gd name="connsiteX96" fmla="*/ 311503 w 608536"/>
              <a:gd name="connsiteY96" fmla="*/ 170644 h 503243"/>
              <a:gd name="connsiteX97" fmla="*/ 311503 w 608536"/>
              <a:gd name="connsiteY97" fmla="*/ 139113 h 503243"/>
              <a:gd name="connsiteX98" fmla="*/ 331569 w 608536"/>
              <a:gd name="connsiteY98" fmla="*/ 137679 h 503243"/>
              <a:gd name="connsiteX99" fmla="*/ 328702 w 608536"/>
              <a:gd name="connsiteY99" fmla="*/ 141979 h 503243"/>
              <a:gd name="connsiteX100" fmla="*/ 331569 w 608536"/>
              <a:gd name="connsiteY100" fmla="*/ 141979 h 503243"/>
              <a:gd name="connsiteX101" fmla="*/ 333002 w 608536"/>
              <a:gd name="connsiteY101" fmla="*/ 139113 h 503243"/>
              <a:gd name="connsiteX102" fmla="*/ 288571 w 608536"/>
              <a:gd name="connsiteY102" fmla="*/ 136246 h 503243"/>
              <a:gd name="connsiteX103" fmla="*/ 291437 w 608536"/>
              <a:gd name="connsiteY103" fmla="*/ 140546 h 503243"/>
              <a:gd name="connsiteX104" fmla="*/ 292871 w 608536"/>
              <a:gd name="connsiteY104" fmla="*/ 139113 h 503243"/>
              <a:gd name="connsiteX105" fmla="*/ 291437 w 608536"/>
              <a:gd name="connsiteY105" fmla="*/ 136246 h 503243"/>
              <a:gd name="connsiteX106" fmla="*/ 307203 w 608536"/>
              <a:gd name="connsiteY106" fmla="*/ 130513 h 503243"/>
              <a:gd name="connsiteX107" fmla="*/ 307203 w 608536"/>
              <a:gd name="connsiteY107" fmla="*/ 136246 h 503243"/>
              <a:gd name="connsiteX108" fmla="*/ 310070 w 608536"/>
              <a:gd name="connsiteY108" fmla="*/ 136246 h 503243"/>
              <a:gd name="connsiteX109" fmla="*/ 311503 w 608536"/>
              <a:gd name="connsiteY109" fmla="*/ 136246 h 503243"/>
              <a:gd name="connsiteX110" fmla="*/ 311503 w 608536"/>
              <a:gd name="connsiteY110" fmla="*/ 130513 h 503243"/>
              <a:gd name="connsiteX111" fmla="*/ 308637 w 608536"/>
              <a:gd name="connsiteY111" fmla="*/ 126213 h 503243"/>
              <a:gd name="connsiteX112" fmla="*/ 341243 w 608536"/>
              <a:gd name="connsiteY112" fmla="*/ 140008 h 503243"/>
              <a:gd name="connsiteX113" fmla="*/ 346914 w 608536"/>
              <a:gd name="connsiteY113" fmla="*/ 153726 h 503243"/>
              <a:gd name="connsiteX114" fmla="*/ 343035 w 608536"/>
              <a:gd name="connsiteY114" fmla="*/ 156312 h 503243"/>
              <a:gd name="connsiteX115" fmla="*/ 344468 w 608536"/>
              <a:gd name="connsiteY115" fmla="*/ 157745 h 503243"/>
              <a:gd name="connsiteX116" fmla="*/ 348078 w 608536"/>
              <a:gd name="connsiteY116" fmla="*/ 156542 h 503243"/>
              <a:gd name="connsiteX117" fmla="*/ 354501 w 608536"/>
              <a:gd name="connsiteY117" fmla="*/ 172078 h 503243"/>
              <a:gd name="connsiteX118" fmla="*/ 344331 w 608536"/>
              <a:gd name="connsiteY118" fmla="*/ 197092 h 503243"/>
              <a:gd name="connsiteX119" fmla="*/ 340168 w 608536"/>
              <a:gd name="connsiteY119" fmla="*/ 195010 h 503243"/>
              <a:gd name="connsiteX120" fmla="*/ 338735 w 608536"/>
              <a:gd name="connsiteY120" fmla="*/ 196443 h 503243"/>
              <a:gd name="connsiteX121" fmla="*/ 343604 w 608536"/>
              <a:gd name="connsiteY121" fmla="*/ 198878 h 503243"/>
              <a:gd name="connsiteX122" fmla="*/ 341243 w 608536"/>
              <a:gd name="connsiteY122" fmla="*/ 204685 h 503243"/>
              <a:gd name="connsiteX123" fmla="*/ 330095 w 608536"/>
              <a:gd name="connsiteY123" fmla="*/ 212129 h 503243"/>
              <a:gd name="connsiteX124" fmla="*/ 327269 w 608536"/>
              <a:gd name="connsiteY124" fmla="*/ 206476 h 503243"/>
              <a:gd name="connsiteX125" fmla="*/ 324402 w 608536"/>
              <a:gd name="connsiteY125" fmla="*/ 207909 h 503243"/>
              <a:gd name="connsiteX126" fmla="*/ 327269 w 608536"/>
              <a:gd name="connsiteY126" fmla="*/ 213642 h 503243"/>
              <a:gd name="connsiteX127" fmla="*/ 329493 w 608536"/>
              <a:gd name="connsiteY127" fmla="*/ 212530 h 503243"/>
              <a:gd name="connsiteX128" fmla="*/ 326687 w 608536"/>
              <a:gd name="connsiteY128" fmla="*/ 214404 h 503243"/>
              <a:gd name="connsiteX129" fmla="*/ 308637 w 608536"/>
              <a:gd name="connsiteY129" fmla="*/ 217942 h 503243"/>
              <a:gd name="connsiteX130" fmla="*/ 276030 w 608536"/>
              <a:gd name="connsiteY130" fmla="*/ 204685 h 503243"/>
              <a:gd name="connsiteX131" fmla="*/ 271974 w 608536"/>
              <a:gd name="connsiteY131" fmla="*/ 194709 h 503243"/>
              <a:gd name="connsiteX132" fmla="*/ 277105 w 608536"/>
              <a:gd name="connsiteY132" fmla="*/ 192143 h 503243"/>
              <a:gd name="connsiteX133" fmla="*/ 275671 w 608536"/>
              <a:gd name="connsiteY133" fmla="*/ 190710 h 503243"/>
              <a:gd name="connsiteX134" fmla="*/ 271372 w 608536"/>
              <a:gd name="connsiteY134" fmla="*/ 192143 h 503243"/>
              <a:gd name="connsiteX135" fmla="*/ 271372 w 608536"/>
              <a:gd name="connsiteY135" fmla="*/ 193229 h 503243"/>
              <a:gd name="connsiteX136" fmla="*/ 262772 w 608536"/>
              <a:gd name="connsiteY136" fmla="*/ 172078 h 503243"/>
              <a:gd name="connsiteX137" fmla="*/ 308637 w 608536"/>
              <a:gd name="connsiteY137" fmla="*/ 126213 h 503243"/>
              <a:gd name="connsiteX138" fmla="*/ 308574 w 608536"/>
              <a:gd name="connsiteY138" fmla="*/ 117663 h 503243"/>
              <a:gd name="connsiteX139" fmla="*/ 252600 w 608536"/>
              <a:gd name="connsiteY139" fmla="*/ 172132 h 503243"/>
              <a:gd name="connsiteX140" fmla="*/ 308574 w 608536"/>
              <a:gd name="connsiteY140" fmla="*/ 228033 h 503243"/>
              <a:gd name="connsiteX141" fmla="*/ 363112 w 608536"/>
              <a:gd name="connsiteY141" fmla="*/ 172132 h 503243"/>
              <a:gd name="connsiteX142" fmla="*/ 308574 w 608536"/>
              <a:gd name="connsiteY142" fmla="*/ 117663 h 503243"/>
              <a:gd name="connsiteX143" fmla="*/ 307138 w 608536"/>
              <a:gd name="connsiteY143" fmla="*/ 51727 h 503243"/>
              <a:gd name="connsiteX144" fmla="*/ 417651 w 608536"/>
              <a:gd name="connsiteY144" fmla="*/ 156364 h 503243"/>
              <a:gd name="connsiteX145" fmla="*/ 417651 w 608536"/>
              <a:gd name="connsiteY145" fmla="*/ 245234 h 503243"/>
              <a:gd name="connsiteX146" fmla="*/ 608536 w 608536"/>
              <a:gd name="connsiteY146" fmla="*/ 246667 h 503243"/>
              <a:gd name="connsiteX147" fmla="*/ 608536 w 608536"/>
              <a:gd name="connsiteY147" fmla="*/ 503243 h 503243"/>
              <a:gd name="connsiteX148" fmla="*/ 343019 w 608536"/>
              <a:gd name="connsiteY148" fmla="*/ 503243 h 503243"/>
              <a:gd name="connsiteX149" fmla="*/ 343019 w 608536"/>
              <a:gd name="connsiteY149" fmla="*/ 392873 h 503243"/>
              <a:gd name="connsiteX150" fmla="*/ 271258 w 608536"/>
              <a:gd name="connsiteY150" fmla="*/ 392873 h 503243"/>
              <a:gd name="connsiteX151" fmla="*/ 271258 w 608536"/>
              <a:gd name="connsiteY151" fmla="*/ 503243 h 503243"/>
              <a:gd name="connsiteX152" fmla="*/ 0 w 608536"/>
              <a:gd name="connsiteY152" fmla="*/ 503243 h 503243"/>
              <a:gd name="connsiteX153" fmla="*/ 0 w 608536"/>
              <a:gd name="connsiteY153" fmla="*/ 245234 h 503243"/>
              <a:gd name="connsiteX154" fmla="*/ 198061 w 608536"/>
              <a:gd name="connsiteY154" fmla="*/ 245234 h 503243"/>
              <a:gd name="connsiteX155" fmla="*/ 198061 w 608536"/>
              <a:gd name="connsiteY155" fmla="*/ 156364 h 503243"/>
              <a:gd name="connsiteX156" fmla="*/ 310012 w 608536"/>
              <a:gd name="connsiteY156" fmla="*/ 0 h 503243"/>
              <a:gd name="connsiteX157" fmla="*/ 454965 w 608536"/>
              <a:gd name="connsiteY157" fmla="*/ 144817 h 503243"/>
              <a:gd name="connsiteX158" fmla="*/ 436308 w 608536"/>
              <a:gd name="connsiteY158" fmla="*/ 163456 h 503243"/>
              <a:gd name="connsiteX159" fmla="*/ 308577 w 608536"/>
              <a:gd name="connsiteY159" fmla="*/ 37280 h 503243"/>
              <a:gd name="connsiteX160" fmla="*/ 177975 w 608536"/>
              <a:gd name="connsiteY160" fmla="*/ 163456 h 503243"/>
              <a:gd name="connsiteX161" fmla="*/ 159318 w 608536"/>
              <a:gd name="connsiteY161" fmla="*/ 143383 h 503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8536" h="503243">
                <a:moveTo>
                  <a:pt x="523858" y="377105"/>
                </a:moveTo>
                <a:lnTo>
                  <a:pt x="523858" y="424407"/>
                </a:lnTo>
                <a:lnTo>
                  <a:pt x="571220" y="424407"/>
                </a:lnTo>
                <a:lnTo>
                  <a:pt x="571220" y="377105"/>
                </a:lnTo>
                <a:close/>
                <a:moveTo>
                  <a:pt x="452096" y="377105"/>
                </a:moveTo>
                <a:lnTo>
                  <a:pt x="452096" y="424407"/>
                </a:lnTo>
                <a:lnTo>
                  <a:pt x="499459" y="424407"/>
                </a:lnTo>
                <a:lnTo>
                  <a:pt x="499459" y="377105"/>
                </a:lnTo>
                <a:close/>
                <a:moveTo>
                  <a:pt x="383205" y="377105"/>
                </a:moveTo>
                <a:lnTo>
                  <a:pt x="383205" y="424407"/>
                </a:lnTo>
                <a:lnTo>
                  <a:pt x="432003" y="424407"/>
                </a:lnTo>
                <a:lnTo>
                  <a:pt x="432003" y="377105"/>
                </a:lnTo>
                <a:close/>
                <a:moveTo>
                  <a:pt x="177968" y="374239"/>
                </a:moveTo>
                <a:lnTo>
                  <a:pt x="177968" y="421540"/>
                </a:lnTo>
                <a:lnTo>
                  <a:pt x="226766" y="421540"/>
                </a:lnTo>
                <a:lnTo>
                  <a:pt x="226766" y="374239"/>
                </a:lnTo>
                <a:close/>
                <a:moveTo>
                  <a:pt x="106207" y="374239"/>
                </a:moveTo>
                <a:lnTo>
                  <a:pt x="106207" y="421540"/>
                </a:lnTo>
                <a:lnTo>
                  <a:pt x="155004" y="421540"/>
                </a:lnTo>
                <a:lnTo>
                  <a:pt x="155004" y="374239"/>
                </a:lnTo>
                <a:close/>
                <a:moveTo>
                  <a:pt x="38751" y="374239"/>
                </a:moveTo>
                <a:lnTo>
                  <a:pt x="38751" y="421540"/>
                </a:lnTo>
                <a:lnTo>
                  <a:pt x="86114" y="421540"/>
                </a:lnTo>
                <a:lnTo>
                  <a:pt x="86114" y="374239"/>
                </a:lnTo>
                <a:close/>
                <a:moveTo>
                  <a:pt x="525293" y="308303"/>
                </a:moveTo>
                <a:lnTo>
                  <a:pt x="525293" y="354171"/>
                </a:lnTo>
                <a:lnTo>
                  <a:pt x="572655" y="354171"/>
                </a:lnTo>
                <a:lnTo>
                  <a:pt x="572655" y="308303"/>
                </a:lnTo>
                <a:close/>
                <a:moveTo>
                  <a:pt x="453532" y="308303"/>
                </a:moveTo>
                <a:lnTo>
                  <a:pt x="453532" y="354171"/>
                </a:lnTo>
                <a:lnTo>
                  <a:pt x="500894" y="354171"/>
                </a:lnTo>
                <a:lnTo>
                  <a:pt x="500894" y="308303"/>
                </a:lnTo>
                <a:close/>
                <a:moveTo>
                  <a:pt x="384641" y="308303"/>
                </a:moveTo>
                <a:lnTo>
                  <a:pt x="384641" y="354171"/>
                </a:lnTo>
                <a:lnTo>
                  <a:pt x="433438" y="354171"/>
                </a:lnTo>
                <a:lnTo>
                  <a:pt x="433438" y="308303"/>
                </a:lnTo>
                <a:close/>
                <a:moveTo>
                  <a:pt x="179403" y="308303"/>
                </a:moveTo>
                <a:lnTo>
                  <a:pt x="179403" y="354171"/>
                </a:lnTo>
                <a:lnTo>
                  <a:pt x="228201" y="354171"/>
                </a:lnTo>
                <a:lnTo>
                  <a:pt x="228201" y="308303"/>
                </a:lnTo>
                <a:close/>
                <a:moveTo>
                  <a:pt x="107642" y="308303"/>
                </a:moveTo>
                <a:lnTo>
                  <a:pt x="107642" y="354171"/>
                </a:lnTo>
                <a:lnTo>
                  <a:pt x="156440" y="354171"/>
                </a:lnTo>
                <a:lnTo>
                  <a:pt x="156440" y="308303"/>
                </a:lnTo>
                <a:close/>
                <a:moveTo>
                  <a:pt x="40186" y="308303"/>
                </a:moveTo>
                <a:lnTo>
                  <a:pt x="40186" y="354171"/>
                </a:lnTo>
                <a:lnTo>
                  <a:pt x="87549" y="354171"/>
                </a:lnTo>
                <a:lnTo>
                  <a:pt x="87549" y="308303"/>
                </a:lnTo>
                <a:close/>
                <a:moveTo>
                  <a:pt x="330095" y="212129"/>
                </a:moveTo>
                <a:lnTo>
                  <a:pt x="330135" y="212209"/>
                </a:lnTo>
                <a:lnTo>
                  <a:pt x="329493" y="212530"/>
                </a:lnTo>
                <a:close/>
                <a:moveTo>
                  <a:pt x="307203" y="210776"/>
                </a:moveTo>
                <a:lnTo>
                  <a:pt x="307203" y="216509"/>
                </a:lnTo>
                <a:lnTo>
                  <a:pt x="311503" y="216509"/>
                </a:lnTo>
                <a:lnTo>
                  <a:pt x="311503" y="210776"/>
                </a:lnTo>
                <a:cubicBezTo>
                  <a:pt x="311503" y="210776"/>
                  <a:pt x="310070" y="210776"/>
                  <a:pt x="310070" y="210776"/>
                </a:cubicBezTo>
                <a:cubicBezTo>
                  <a:pt x="308637" y="210776"/>
                  <a:pt x="307203" y="210776"/>
                  <a:pt x="307203" y="210776"/>
                </a:cubicBezTo>
                <a:close/>
                <a:moveTo>
                  <a:pt x="288571" y="205043"/>
                </a:moveTo>
                <a:lnTo>
                  <a:pt x="285704" y="209343"/>
                </a:lnTo>
                <a:lnTo>
                  <a:pt x="287138" y="210776"/>
                </a:lnTo>
                <a:lnTo>
                  <a:pt x="290004" y="206476"/>
                </a:lnTo>
                <a:cubicBezTo>
                  <a:pt x="290004" y="205043"/>
                  <a:pt x="288571" y="205043"/>
                  <a:pt x="288571" y="205043"/>
                </a:cubicBezTo>
                <a:close/>
                <a:moveTo>
                  <a:pt x="344331" y="197092"/>
                </a:moveTo>
                <a:lnTo>
                  <a:pt x="345901" y="197877"/>
                </a:lnTo>
                <a:lnTo>
                  <a:pt x="344468" y="199310"/>
                </a:lnTo>
                <a:lnTo>
                  <a:pt x="343604" y="198878"/>
                </a:lnTo>
                <a:close/>
                <a:moveTo>
                  <a:pt x="271372" y="193229"/>
                </a:moveTo>
                <a:lnTo>
                  <a:pt x="271974" y="194709"/>
                </a:lnTo>
                <a:lnTo>
                  <a:pt x="271372" y="195010"/>
                </a:lnTo>
                <a:close/>
                <a:moveTo>
                  <a:pt x="347335" y="170644"/>
                </a:moveTo>
                <a:cubicBezTo>
                  <a:pt x="347335" y="172078"/>
                  <a:pt x="347335" y="172078"/>
                  <a:pt x="347335" y="173511"/>
                </a:cubicBezTo>
                <a:cubicBezTo>
                  <a:pt x="347335" y="173511"/>
                  <a:pt x="347335" y="174944"/>
                  <a:pt x="347335" y="174944"/>
                </a:cubicBezTo>
                <a:lnTo>
                  <a:pt x="351634" y="174944"/>
                </a:lnTo>
                <a:lnTo>
                  <a:pt x="351634" y="170644"/>
                </a:lnTo>
                <a:close/>
                <a:moveTo>
                  <a:pt x="267072" y="170644"/>
                </a:moveTo>
                <a:lnTo>
                  <a:pt x="267072" y="174944"/>
                </a:lnTo>
                <a:lnTo>
                  <a:pt x="271372" y="174944"/>
                </a:lnTo>
                <a:cubicBezTo>
                  <a:pt x="271372" y="174944"/>
                  <a:pt x="271372" y="173511"/>
                  <a:pt x="271372" y="173511"/>
                </a:cubicBezTo>
                <a:cubicBezTo>
                  <a:pt x="271372" y="172078"/>
                  <a:pt x="271372" y="172078"/>
                  <a:pt x="271372" y="170644"/>
                </a:cubicBezTo>
                <a:close/>
                <a:moveTo>
                  <a:pt x="347335" y="153445"/>
                </a:moveTo>
                <a:lnTo>
                  <a:pt x="348768" y="156312"/>
                </a:lnTo>
                <a:lnTo>
                  <a:pt x="348078" y="156542"/>
                </a:lnTo>
                <a:lnTo>
                  <a:pt x="346914" y="153726"/>
                </a:lnTo>
                <a:close/>
                <a:moveTo>
                  <a:pt x="274238" y="149145"/>
                </a:moveTo>
                <a:lnTo>
                  <a:pt x="274238" y="150579"/>
                </a:lnTo>
                <a:lnTo>
                  <a:pt x="277105" y="153445"/>
                </a:lnTo>
                <a:cubicBezTo>
                  <a:pt x="277105" y="153445"/>
                  <a:pt x="278538" y="152012"/>
                  <a:pt x="278538" y="152012"/>
                </a:cubicBezTo>
                <a:close/>
                <a:moveTo>
                  <a:pt x="307203" y="139113"/>
                </a:moveTo>
                <a:lnTo>
                  <a:pt x="307203" y="170644"/>
                </a:lnTo>
                <a:lnTo>
                  <a:pt x="307203" y="172078"/>
                </a:lnTo>
                <a:lnTo>
                  <a:pt x="307203" y="174944"/>
                </a:lnTo>
                <a:lnTo>
                  <a:pt x="288571" y="195010"/>
                </a:lnTo>
                <a:lnTo>
                  <a:pt x="290004" y="196443"/>
                </a:lnTo>
                <a:lnTo>
                  <a:pt x="307203" y="174944"/>
                </a:lnTo>
                <a:lnTo>
                  <a:pt x="333002" y="174944"/>
                </a:lnTo>
                <a:lnTo>
                  <a:pt x="333002" y="170644"/>
                </a:lnTo>
                <a:lnTo>
                  <a:pt x="311503" y="170644"/>
                </a:lnTo>
                <a:lnTo>
                  <a:pt x="311503" y="139113"/>
                </a:lnTo>
                <a:close/>
                <a:moveTo>
                  <a:pt x="331569" y="137679"/>
                </a:moveTo>
                <a:lnTo>
                  <a:pt x="328702" y="141979"/>
                </a:lnTo>
                <a:cubicBezTo>
                  <a:pt x="330135" y="141979"/>
                  <a:pt x="330135" y="141979"/>
                  <a:pt x="331569" y="141979"/>
                </a:cubicBezTo>
                <a:lnTo>
                  <a:pt x="333002" y="139113"/>
                </a:lnTo>
                <a:close/>
                <a:moveTo>
                  <a:pt x="288571" y="136246"/>
                </a:moveTo>
                <a:lnTo>
                  <a:pt x="291437" y="140546"/>
                </a:lnTo>
                <a:cubicBezTo>
                  <a:pt x="291437" y="140546"/>
                  <a:pt x="292871" y="139113"/>
                  <a:pt x="292871" y="139113"/>
                </a:cubicBezTo>
                <a:lnTo>
                  <a:pt x="291437" y="136246"/>
                </a:lnTo>
                <a:close/>
                <a:moveTo>
                  <a:pt x="307203" y="130513"/>
                </a:moveTo>
                <a:lnTo>
                  <a:pt x="307203" y="136246"/>
                </a:lnTo>
                <a:cubicBezTo>
                  <a:pt x="307203" y="136246"/>
                  <a:pt x="308637" y="136246"/>
                  <a:pt x="310070" y="136246"/>
                </a:cubicBezTo>
                <a:cubicBezTo>
                  <a:pt x="310070" y="136246"/>
                  <a:pt x="311503" y="136246"/>
                  <a:pt x="311503" y="136246"/>
                </a:cubicBezTo>
                <a:lnTo>
                  <a:pt x="311503" y="130513"/>
                </a:lnTo>
                <a:close/>
                <a:moveTo>
                  <a:pt x="308637" y="126213"/>
                </a:moveTo>
                <a:cubicBezTo>
                  <a:pt x="321536" y="126213"/>
                  <a:pt x="333002" y="131588"/>
                  <a:pt x="341243" y="140008"/>
                </a:cubicBezTo>
                <a:lnTo>
                  <a:pt x="346914" y="153726"/>
                </a:lnTo>
                <a:lnTo>
                  <a:pt x="343035" y="156312"/>
                </a:lnTo>
                <a:cubicBezTo>
                  <a:pt x="343035" y="156312"/>
                  <a:pt x="343035" y="157745"/>
                  <a:pt x="344468" y="157745"/>
                </a:cubicBezTo>
                <a:lnTo>
                  <a:pt x="348078" y="156542"/>
                </a:lnTo>
                <a:lnTo>
                  <a:pt x="354501" y="172078"/>
                </a:lnTo>
                <a:lnTo>
                  <a:pt x="344331" y="197092"/>
                </a:lnTo>
                <a:lnTo>
                  <a:pt x="340168" y="195010"/>
                </a:lnTo>
                <a:cubicBezTo>
                  <a:pt x="340168" y="195010"/>
                  <a:pt x="340168" y="196443"/>
                  <a:pt x="338735" y="196443"/>
                </a:cubicBezTo>
                <a:lnTo>
                  <a:pt x="343604" y="198878"/>
                </a:lnTo>
                <a:lnTo>
                  <a:pt x="341243" y="204685"/>
                </a:lnTo>
                <a:lnTo>
                  <a:pt x="330095" y="212129"/>
                </a:lnTo>
                <a:lnTo>
                  <a:pt x="327269" y="206476"/>
                </a:lnTo>
                <a:cubicBezTo>
                  <a:pt x="325836" y="206476"/>
                  <a:pt x="325836" y="207909"/>
                  <a:pt x="324402" y="207909"/>
                </a:cubicBezTo>
                <a:lnTo>
                  <a:pt x="327269" y="213642"/>
                </a:lnTo>
                <a:lnTo>
                  <a:pt x="329493" y="212530"/>
                </a:lnTo>
                <a:lnTo>
                  <a:pt x="326687" y="214404"/>
                </a:lnTo>
                <a:cubicBezTo>
                  <a:pt x="321178" y="216688"/>
                  <a:pt x="315086" y="217942"/>
                  <a:pt x="308637" y="217942"/>
                </a:cubicBezTo>
                <a:cubicBezTo>
                  <a:pt x="295738" y="217942"/>
                  <a:pt x="284271" y="212926"/>
                  <a:pt x="276030" y="204685"/>
                </a:cubicBezTo>
                <a:lnTo>
                  <a:pt x="271974" y="194709"/>
                </a:lnTo>
                <a:lnTo>
                  <a:pt x="277105" y="192143"/>
                </a:lnTo>
                <a:cubicBezTo>
                  <a:pt x="277105" y="192143"/>
                  <a:pt x="275671" y="190710"/>
                  <a:pt x="275671" y="190710"/>
                </a:cubicBezTo>
                <a:lnTo>
                  <a:pt x="271372" y="192143"/>
                </a:lnTo>
                <a:lnTo>
                  <a:pt x="271372" y="193229"/>
                </a:lnTo>
                <a:lnTo>
                  <a:pt x="262772" y="172078"/>
                </a:lnTo>
                <a:cubicBezTo>
                  <a:pt x="262772" y="147712"/>
                  <a:pt x="282838" y="126213"/>
                  <a:pt x="308637" y="126213"/>
                </a:cubicBezTo>
                <a:close/>
                <a:moveTo>
                  <a:pt x="308574" y="117663"/>
                </a:moveTo>
                <a:cubicBezTo>
                  <a:pt x="278434" y="117663"/>
                  <a:pt x="252600" y="142030"/>
                  <a:pt x="252600" y="172132"/>
                </a:cubicBezTo>
                <a:cubicBezTo>
                  <a:pt x="252600" y="203666"/>
                  <a:pt x="278434" y="228033"/>
                  <a:pt x="308574" y="228033"/>
                </a:cubicBezTo>
                <a:cubicBezTo>
                  <a:pt x="338713" y="228033"/>
                  <a:pt x="363112" y="203666"/>
                  <a:pt x="363112" y="172132"/>
                </a:cubicBezTo>
                <a:cubicBezTo>
                  <a:pt x="363112" y="142030"/>
                  <a:pt x="338713" y="117663"/>
                  <a:pt x="308574" y="117663"/>
                </a:cubicBezTo>
                <a:close/>
                <a:moveTo>
                  <a:pt x="307138" y="51727"/>
                </a:moveTo>
                <a:lnTo>
                  <a:pt x="417651" y="156364"/>
                </a:lnTo>
                <a:lnTo>
                  <a:pt x="417651" y="245234"/>
                </a:lnTo>
                <a:lnTo>
                  <a:pt x="608536" y="246667"/>
                </a:lnTo>
                <a:lnTo>
                  <a:pt x="608536" y="503243"/>
                </a:lnTo>
                <a:lnTo>
                  <a:pt x="343019" y="503243"/>
                </a:lnTo>
                <a:lnTo>
                  <a:pt x="343019" y="392873"/>
                </a:lnTo>
                <a:lnTo>
                  <a:pt x="271258" y="392873"/>
                </a:lnTo>
                <a:lnTo>
                  <a:pt x="271258" y="503243"/>
                </a:lnTo>
                <a:lnTo>
                  <a:pt x="0" y="503243"/>
                </a:lnTo>
                <a:lnTo>
                  <a:pt x="0" y="245234"/>
                </a:lnTo>
                <a:lnTo>
                  <a:pt x="198061" y="245234"/>
                </a:lnTo>
                <a:lnTo>
                  <a:pt x="198061" y="156364"/>
                </a:lnTo>
                <a:close/>
                <a:moveTo>
                  <a:pt x="310012" y="0"/>
                </a:moveTo>
                <a:lnTo>
                  <a:pt x="454965" y="144817"/>
                </a:lnTo>
                <a:lnTo>
                  <a:pt x="436308" y="163456"/>
                </a:lnTo>
                <a:lnTo>
                  <a:pt x="308577" y="37280"/>
                </a:lnTo>
                <a:lnTo>
                  <a:pt x="177975" y="163456"/>
                </a:lnTo>
                <a:lnTo>
                  <a:pt x="159318" y="1433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1508614"/>
            <a:ext cx="3772287" cy="2963554"/>
          </a:xfrm>
          <a:prstGeom prst="rect">
            <a:avLst/>
          </a:prstGeom>
          <a:gradFill>
            <a:gsLst>
              <a:gs pos="100000">
                <a:schemeClr val="tx1">
                  <a:lumMod val="65000"/>
                  <a:lumOff val="35000"/>
                  <a:alpha val="10000"/>
                </a:schemeClr>
              </a:gs>
              <a:gs pos="0">
                <a:schemeClr val="tx1">
                  <a:lumMod val="95000"/>
                  <a:lumOff val="5000"/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063745" y="1508614"/>
            <a:ext cx="4120947" cy="2963554"/>
          </a:xfrm>
          <a:prstGeom prst="rect">
            <a:avLst/>
          </a:prstGeom>
          <a:gradFill>
            <a:gsLst>
              <a:gs pos="100000">
                <a:schemeClr val="tx1">
                  <a:lumMod val="65000"/>
                  <a:lumOff val="35000"/>
                  <a:alpha val="10000"/>
                </a:schemeClr>
              </a:gs>
              <a:gs pos="0">
                <a:schemeClr val="tx1">
                  <a:lumMod val="95000"/>
                  <a:lumOff val="5000"/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396708" y="340594"/>
            <a:ext cx="891275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/>
            <a:r>
              <a:rPr lang="en-US" altLang="zh-CN" sz="4000" b="1" dirty="0" smtClean="0">
                <a:solidFill>
                  <a:srgbClr val="2E8DC2"/>
                </a:solidFill>
                <a:cs typeface="+mn-ea"/>
                <a:sym typeface="Calibri" panose="020F0502020204030204" pitchFamily="34" charset="0"/>
              </a:rPr>
              <a:t>Scenario</a:t>
            </a:r>
            <a:endParaRPr lang="zh-CN" altLang="en-US" sz="4000" b="1" dirty="0">
              <a:solidFill>
                <a:srgbClr val="2E8DC2"/>
              </a:solidFill>
              <a:cs typeface="+mn-ea"/>
              <a:sym typeface="Calibri" panose="020F050202020403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478609" y="1508614"/>
            <a:ext cx="3713391" cy="2963554"/>
          </a:xfrm>
          <a:prstGeom prst="rect">
            <a:avLst/>
          </a:prstGeom>
          <a:blipFill>
            <a:blip r:embed="rId5"/>
            <a:stretch>
              <a:fillRect l="-15000" r="-1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476151" y="1508614"/>
            <a:ext cx="3715850" cy="2963554"/>
          </a:xfrm>
          <a:prstGeom prst="rect">
            <a:avLst/>
          </a:prstGeom>
          <a:gradFill>
            <a:gsLst>
              <a:gs pos="100000">
                <a:schemeClr val="tx1">
                  <a:lumMod val="65000"/>
                  <a:lumOff val="35000"/>
                  <a:alpha val="10000"/>
                </a:schemeClr>
              </a:gs>
              <a:gs pos="0">
                <a:schemeClr val="tx1">
                  <a:lumMod val="95000"/>
                  <a:lumOff val="5000"/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35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3480</TotalTime>
  <Words>261</Words>
  <Application>Microsoft Office PowerPoint</Application>
  <PresentationFormat>Custom</PresentationFormat>
  <Paragraphs>54</Paragraphs>
  <Slides>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panchenqiang</dc:creator>
  <cp:lastModifiedBy>Ellipse</cp:lastModifiedBy>
  <cp:revision>331</cp:revision>
  <dcterms:created xsi:type="dcterms:W3CDTF">2018-01-25T00:55:59Z</dcterms:created>
  <dcterms:modified xsi:type="dcterms:W3CDTF">2020-04-28T23:46:37Z</dcterms:modified>
</cp:coreProperties>
</file>