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365" r:id="rId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6856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nchenqiang" initials="p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89C2"/>
    <a:srgbClr val="2E8DC2"/>
    <a:srgbClr val="33A8E7"/>
    <a:srgbClr val="4A4A4A"/>
    <a:srgbClr val="494949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88" autoAdjust="0"/>
    <p:restoredTop sz="96424" autoAdjust="0"/>
  </p:normalViewPr>
  <p:slideViewPr>
    <p:cSldViewPr snapToGrid="0">
      <p:cViewPr varScale="1">
        <p:scale>
          <a:sx n="110" d="100"/>
          <a:sy n="110" d="100"/>
        </p:scale>
        <p:origin x="738" y="114"/>
      </p:cViewPr>
      <p:guideLst>
        <p:guide pos="6856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2021/3/4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6033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05DC85-343A-4616-BA40-7D7E1DCEA8D0}" type="datetimeFigureOut">
              <a:rPr lang="zh-CN" altLang="en-US" smtClean="0"/>
              <a:t>2021/3/4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2EA6F4-2279-4BD7-94D7-3B2F6CF66C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6534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A6F4-2279-4BD7-94D7-3B2F6CF66C3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577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2055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7361" y="0"/>
            <a:ext cx="3787775" cy="3236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4294" y="0"/>
            <a:ext cx="3787775" cy="3236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4294" y="0"/>
            <a:ext cx="3787775" cy="3236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5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7CD3D4-BCA6-4A48-9ED4-8CB3146B489D}" type="datetimeFigureOut">
              <a:rPr lang="zh-CN" altLang="en-US" smtClean="0"/>
              <a:t>2021/3/4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89FCE4-F346-486E-9E13-757EA77880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288496" y="94025"/>
            <a:ext cx="9806880" cy="706091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 fontScale="95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Bullet camera mount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82378" y="4413340"/>
            <a:ext cx="1575436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4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dirty="0">
                <a:solidFill>
                  <a:srgbClr val="C00000"/>
                </a:solidFill>
              </a:rPr>
              <a:t>TR-UP06-B-IN</a:t>
            </a:r>
            <a:endParaRPr lang="zh-CN" altLang="en-US" dirty="0">
              <a:solidFill>
                <a:srgbClr val="C00000"/>
              </a:solidFill>
            </a:endParaRPr>
          </a:p>
        </p:txBody>
      </p:sp>
      <p:pic>
        <p:nvPicPr>
          <p:cNvPr id="5" name="图片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5596" y="3894545"/>
            <a:ext cx="384043" cy="480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636616" y="4203287"/>
            <a:ext cx="2255573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Pole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12" name="图片 1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85267" y="3459044"/>
            <a:ext cx="521201" cy="723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8025780" y="4209238"/>
            <a:ext cx="1440160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TR-UP06-C-IN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39574" y="3422894"/>
            <a:ext cx="1462613" cy="36932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6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Pole mount</a:t>
            </a:r>
            <a:endParaRPr lang="zh-CN" altLang="en-US" sz="16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-132411" y="2529430"/>
            <a:ext cx="2400267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LPR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22" name="直接连接符 21"/>
          <p:cNvCxnSpPr/>
          <p:nvPr/>
        </p:nvCxnSpPr>
        <p:spPr>
          <a:xfrm flipH="1">
            <a:off x="6398200" y="2118611"/>
            <a:ext cx="9878" cy="1717656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图片 23" descr="13434554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490715" y="2425517"/>
            <a:ext cx="467360" cy="597747"/>
          </a:xfrm>
          <a:prstGeom prst="rect">
            <a:avLst/>
          </a:prstGeom>
        </p:spPr>
      </p:pic>
      <p:sp>
        <p:nvSpPr>
          <p:cNvPr id="25" name="TextBox 98"/>
          <p:cNvSpPr txBox="1"/>
          <p:nvPr/>
        </p:nvSpPr>
        <p:spPr>
          <a:xfrm>
            <a:off x="8246216" y="3065675"/>
            <a:ext cx="999288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TR-A01-IN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179319" y="2069099"/>
            <a:ext cx="2255573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6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NPT ¾”Plastic</a:t>
            </a:r>
          </a:p>
          <a:p>
            <a:pPr algn="ctr"/>
            <a:r>
              <a:rPr lang="en-US" altLang="zh-CN" sz="16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Waterproof joint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283617" y="2200251"/>
            <a:ext cx="901700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Optional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6408077" y="2753179"/>
            <a:ext cx="1787343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 flipV="1">
            <a:off x="6408077" y="3848177"/>
            <a:ext cx="1787343" cy="2421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114"/>
          <p:cNvSpPr txBox="1"/>
          <p:nvPr/>
        </p:nvSpPr>
        <p:spPr>
          <a:xfrm>
            <a:off x="6226895" y="3870084"/>
            <a:ext cx="2376459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05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600" dirty="0"/>
              <a:t>Recommended side outlet for cable</a:t>
            </a:r>
          </a:p>
        </p:txBody>
      </p:sp>
      <p:cxnSp>
        <p:nvCxnSpPr>
          <p:cNvPr id="47" name="直接连接符 46"/>
          <p:cNvCxnSpPr/>
          <p:nvPr/>
        </p:nvCxnSpPr>
        <p:spPr>
          <a:xfrm>
            <a:off x="3138465" y="2131118"/>
            <a:ext cx="13196" cy="243253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/>
        </p:nvCxnSpPr>
        <p:spPr>
          <a:xfrm flipV="1">
            <a:off x="2526095" y="2131117"/>
            <a:ext cx="1764497" cy="1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2611083" y="1777607"/>
            <a:ext cx="2255573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Junction box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51" name="直接连接符 50"/>
          <p:cNvCxnSpPr/>
          <p:nvPr/>
        </p:nvCxnSpPr>
        <p:spPr>
          <a:xfrm>
            <a:off x="3138464" y="4567747"/>
            <a:ext cx="1152128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图片 4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81" t="33281" r="24753" b="34506"/>
          <a:stretch>
            <a:fillRect/>
          </a:stretch>
        </p:blipFill>
        <p:spPr>
          <a:xfrm>
            <a:off x="493405" y="1941710"/>
            <a:ext cx="1306286" cy="613545"/>
          </a:xfrm>
          <a:prstGeom prst="rect">
            <a:avLst/>
          </a:prstGeom>
        </p:spPr>
      </p:pic>
      <p:cxnSp>
        <p:nvCxnSpPr>
          <p:cNvPr id="69" name="直接连接符 68"/>
          <p:cNvCxnSpPr/>
          <p:nvPr/>
        </p:nvCxnSpPr>
        <p:spPr>
          <a:xfrm>
            <a:off x="6014385" y="2130532"/>
            <a:ext cx="384043" cy="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593080" y="2100803"/>
            <a:ext cx="1287108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4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dirty="0">
                <a:solidFill>
                  <a:srgbClr val="C00000"/>
                </a:solidFill>
              </a:rPr>
              <a:t>TR-JB07-D-IN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7">
            <a:clrChange>
              <a:clrFrom>
                <a:srgbClr val="EEF3FA">
                  <a:alpha val="100000"/>
                </a:srgbClr>
              </a:clrFrom>
              <a:clrTo>
                <a:srgbClr val="EEF3FA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20022" y="1463017"/>
            <a:ext cx="623570" cy="636270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86878" y="2753179"/>
            <a:ext cx="1915795" cy="1189355"/>
          </a:xfrm>
          <a:prstGeom prst="rect">
            <a:avLst/>
          </a:prstGeom>
        </p:spPr>
      </p:pic>
      <p:pic>
        <p:nvPicPr>
          <p:cNvPr id="59" name="图片 58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37395" y="4131935"/>
            <a:ext cx="1856105" cy="890270"/>
          </a:xfrm>
          <a:prstGeom prst="rect">
            <a:avLst/>
          </a:prstGeom>
        </p:spPr>
      </p:pic>
      <p:cxnSp>
        <p:nvCxnSpPr>
          <p:cNvPr id="63" name="直接连接符 62"/>
          <p:cNvCxnSpPr/>
          <p:nvPr/>
        </p:nvCxnSpPr>
        <p:spPr>
          <a:xfrm>
            <a:off x="9086972" y="3855441"/>
            <a:ext cx="473254" cy="3247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连接符 64"/>
          <p:cNvCxnSpPr/>
          <p:nvPr/>
        </p:nvCxnSpPr>
        <p:spPr>
          <a:xfrm>
            <a:off x="6177990" y="4584028"/>
            <a:ext cx="3406068" cy="13686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1175</TotalTime>
  <Words>26</Words>
  <Application>Microsoft Office PowerPoint</Application>
  <PresentationFormat>Widescreen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主题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IPVM</dc:title>
  <dc:creator>yujiansheng</dc:creator>
  <cp:lastModifiedBy>Brent Valeski</cp:lastModifiedBy>
  <cp:revision>823</cp:revision>
  <dcterms:created xsi:type="dcterms:W3CDTF">2018-01-25T00:55:00Z</dcterms:created>
  <dcterms:modified xsi:type="dcterms:W3CDTF">2021-03-04T17:15:20Z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2052-10.1.0.7566</vt:lpwstr>
  </property>
</Properties>
</file>